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7" r:id="rId3"/>
    <p:sldId id="266" r:id="rId4"/>
    <p:sldId id="268" r:id="rId5"/>
    <p:sldId id="269" r:id="rId6"/>
    <p:sldId id="270" r:id="rId7"/>
    <p:sldId id="264" r:id="rId8"/>
    <p:sldId id="265" r:id="rId9"/>
    <p:sldId id="257" r:id="rId10"/>
    <p:sldId id="258" r:id="rId11"/>
    <p:sldId id="259" r:id="rId12"/>
    <p:sldId id="260" r:id="rId13"/>
    <p:sldId id="261" r:id="rId14"/>
    <p:sldId id="262" r:id="rId15"/>
    <p:sldId id="263" r:id="rId1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0" d="100"/>
          <a:sy n="70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C6299-4761-4799-9076-2DD3084B71A0}" type="datetimeFigureOut">
              <a:rPr lang="fi-FI" smtClean="0"/>
              <a:t>16.6.2016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43A57-9F8D-4423-8792-C7C1ACF4EF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6266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43A57-9F8D-4423-8792-C7C1ACF4EF84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987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3F5B-5D2A-4345-9150-52D60AADAB84}" type="datetimeFigureOut">
              <a:rPr lang="fi-FI" smtClean="0"/>
              <a:t>16.6.2016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2F86-2B54-4C2A-95C3-2AD899B5D6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826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3F5B-5D2A-4345-9150-52D60AADAB84}" type="datetimeFigureOut">
              <a:rPr lang="fi-FI" smtClean="0"/>
              <a:t>16.6.2016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2F86-2B54-4C2A-95C3-2AD899B5D6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7174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3F5B-5D2A-4345-9150-52D60AADAB84}" type="datetimeFigureOut">
              <a:rPr lang="fi-FI" smtClean="0"/>
              <a:t>16.6.2016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2F86-2B54-4C2A-95C3-2AD899B5D6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1475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3F5B-5D2A-4345-9150-52D60AADAB84}" type="datetimeFigureOut">
              <a:rPr lang="fi-FI" smtClean="0"/>
              <a:t>16.6.2016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2F86-2B54-4C2A-95C3-2AD899B5D6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2355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3F5B-5D2A-4345-9150-52D60AADAB84}" type="datetimeFigureOut">
              <a:rPr lang="fi-FI" smtClean="0"/>
              <a:t>16.6.2016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2F86-2B54-4C2A-95C3-2AD899B5D6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9200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3F5B-5D2A-4345-9150-52D60AADAB84}" type="datetimeFigureOut">
              <a:rPr lang="fi-FI" smtClean="0"/>
              <a:t>16.6.2016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2F86-2B54-4C2A-95C3-2AD899B5D6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3186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3F5B-5D2A-4345-9150-52D60AADAB84}" type="datetimeFigureOut">
              <a:rPr lang="fi-FI" smtClean="0"/>
              <a:t>16.6.2016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2F86-2B54-4C2A-95C3-2AD899B5D6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8163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3F5B-5D2A-4345-9150-52D60AADAB84}" type="datetimeFigureOut">
              <a:rPr lang="fi-FI" smtClean="0"/>
              <a:t>16.6.2016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2F86-2B54-4C2A-95C3-2AD899B5D6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400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3F5B-5D2A-4345-9150-52D60AADAB84}" type="datetimeFigureOut">
              <a:rPr lang="fi-FI" smtClean="0"/>
              <a:t>16.6.2016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2F86-2B54-4C2A-95C3-2AD899B5D6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433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3F5B-5D2A-4345-9150-52D60AADAB84}" type="datetimeFigureOut">
              <a:rPr lang="fi-FI" smtClean="0"/>
              <a:t>16.6.2016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2F86-2B54-4C2A-95C3-2AD899B5D6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3605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3F5B-5D2A-4345-9150-52D60AADAB84}" type="datetimeFigureOut">
              <a:rPr lang="fi-FI" smtClean="0"/>
              <a:t>16.6.2016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2F86-2B54-4C2A-95C3-2AD899B5D6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6662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93F5B-5D2A-4345-9150-52D60AADAB84}" type="datetimeFigureOut">
              <a:rPr lang="fi-FI" smtClean="0"/>
              <a:t>16.6.2016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32F86-2B54-4C2A-95C3-2AD899B5D6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1675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8589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>
                <a:solidFill>
                  <a:prstClr val="black"/>
                </a:solidFill>
              </a:rPr>
              <a:t>Case Management</a:t>
            </a:r>
            <a:br>
              <a:rPr lang="fi-FI" dirty="0">
                <a:solidFill>
                  <a:prstClr val="black"/>
                </a:solidFill>
              </a:rPr>
            </a:br>
            <a:r>
              <a:rPr lang="fi-FI" dirty="0">
                <a:solidFill>
                  <a:prstClr val="black"/>
                </a:solidFill>
              </a:rPr>
              <a:t>(Personal </a:t>
            </a:r>
            <a:r>
              <a:rPr lang="fi-FI" dirty="0" err="1">
                <a:solidFill>
                  <a:prstClr val="black"/>
                </a:solidFill>
              </a:rPr>
              <a:t>ombud</a:t>
            </a:r>
            <a:r>
              <a:rPr lang="fi-FI" dirty="0">
                <a:solidFill>
                  <a:prstClr val="black"/>
                </a:solidFill>
              </a:rPr>
              <a:t>)</a:t>
            </a:r>
            <a:br>
              <a:rPr lang="fi-FI" dirty="0">
                <a:solidFill>
                  <a:prstClr val="black"/>
                </a:solidFill>
              </a:rPr>
            </a:br>
            <a:r>
              <a:rPr lang="fi-FI" dirty="0">
                <a:solidFill>
                  <a:prstClr val="black"/>
                </a:solidFill>
              </a:rPr>
              <a:t/>
            </a:r>
            <a:br>
              <a:rPr lang="fi-FI" dirty="0">
                <a:solidFill>
                  <a:prstClr val="black"/>
                </a:solidFill>
              </a:rPr>
            </a:b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fi-FI" dirty="0" smtClean="0"/>
          </a:p>
          <a:p>
            <a:r>
              <a:rPr lang="en-US" dirty="0" smtClean="0"/>
              <a:t>A bridge </a:t>
            </a:r>
            <a:r>
              <a:rPr lang="en-US" dirty="0"/>
              <a:t>between the lifeworld of the client and the system world of the professional</a:t>
            </a:r>
            <a:endParaRPr lang="fi-FI" dirty="0"/>
          </a:p>
          <a:p>
            <a:r>
              <a:rPr lang="fi-FI" dirty="0" smtClean="0"/>
              <a:t>Sauli Suominen </a:t>
            </a:r>
          </a:p>
          <a:p>
            <a:r>
              <a:rPr lang="fi-FI" dirty="0" err="1" smtClean="0"/>
              <a:t>Lic.Soc.Sc</a:t>
            </a:r>
            <a:r>
              <a:rPr lang="fi-FI" dirty="0" smtClean="0"/>
              <a:t>. </a:t>
            </a:r>
            <a:r>
              <a:rPr lang="fi-FI" dirty="0" err="1" smtClean="0"/>
              <a:t>Family</a:t>
            </a:r>
            <a:r>
              <a:rPr lang="fi-FI" dirty="0" smtClean="0"/>
              <a:t> </a:t>
            </a:r>
            <a:r>
              <a:rPr lang="fi-FI" dirty="0" err="1" smtClean="0"/>
              <a:t>therapist</a:t>
            </a:r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4687-0D07-4D61-BEC9-B6CB9050717E}" type="datetime1">
              <a:rPr lang="fi-FI" smtClean="0"/>
              <a:t>16.6.2016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sauli.suominen@welho.com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302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Quotations</a:t>
            </a:r>
            <a:r>
              <a:rPr lang="fi-FI" dirty="0" smtClean="0"/>
              <a:t>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… In </a:t>
            </a:r>
            <a:r>
              <a:rPr lang="fi-FI" dirty="0" err="1" smtClean="0"/>
              <a:t>Psychiatric</a:t>
            </a:r>
            <a:r>
              <a:rPr lang="fi-FI" dirty="0" smtClean="0"/>
              <a:t> </a:t>
            </a:r>
            <a:r>
              <a:rPr lang="fi-FI" dirty="0" err="1"/>
              <a:t>R</a:t>
            </a:r>
            <a:r>
              <a:rPr lang="fi-FI" dirty="0" err="1" smtClean="0"/>
              <a:t>ehabilitation</a:t>
            </a:r>
            <a:r>
              <a:rPr lang="fi-FI" dirty="0" smtClean="0"/>
              <a:t> </a:t>
            </a:r>
            <a:r>
              <a:rPr lang="fi-FI" dirty="0" err="1" smtClean="0"/>
              <a:t>you´re</a:t>
            </a:r>
            <a:r>
              <a:rPr lang="fi-FI" dirty="0" smtClean="0"/>
              <a:t> </a:t>
            </a:r>
            <a:r>
              <a:rPr lang="fi-FI" dirty="0" err="1" smtClean="0"/>
              <a:t>staring</a:t>
            </a:r>
            <a:r>
              <a:rPr lang="fi-FI" dirty="0" smtClean="0"/>
              <a:t> at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problem</a:t>
            </a:r>
            <a:r>
              <a:rPr lang="fi-FI" dirty="0" smtClean="0"/>
              <a:t>,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deficit</a:t>
            </a:r>
            <a:r>
              <a:rPr lang="fi-FI" dirty="0" smtClean="0"/>
              <a:t> and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skills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need</a:t>
            </a:r>
            <a:r>
              <a:rPr lang="fi-FI" dirty="0" smtClean="0"/>
              <a:t> to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added</a:t>
            </a:r>
            <a:r>
              <a:rPr lang="fi-FI" dirty="0"/>
              <a:t>.</a:t>
            </a:r>
            <a:r>
              <a:rPr lang="fi-FI" dirty="0" smtClean="0"/>
              <a:t> </a:t>
            </a:r>
            <a:r>
              <a:rPr lang="fi-FI" dirty="0" err="1" smtClean="0"/>
              <a:t>Strengths</a:t>
            </a:r>
            <a:r>
              <a:rPr lang="fi-FI" dirty="0" smtClean="0"/>
              <a:t> </a:t>
            </a:r>
            <a:r>
              <a:rPr lang="fi-FI" dirty="0" err="1" smtClean="0"/>
              <a:t>isn´t</a:t>
            </a:r>
            <a:r>
              <a:rPr lang="fi-FI" dirty="0" smtClean="0"/>
              <a:t> </a:t>
            </a:r>
            <a:r>
              <a:rPr lang="fi-FI" dirty="0" err="1" smtClean="0"/>
              <a:t>about</a:t>
            </a:r>
            <a:r>
              <a:rPr lang="fi-FI" dirty="0" smtClean="0"/>
              <a:t> </a:t>
            </a:r>
            <a:r>
              <a:rPr lang="fi-FI" dirty="0" err="1" smtClean="0"/>
              <a:t>rehabilitation</a:t>
            </a:r>
            <a:r>
              <a:rPr lang="fi-FI" dirty="0" smtClean="0"/>
              <a:t>. </a:t>
            </a:r>
            <a:r>
              <a:rPr lang="fi-FI" dirty="0" err="1" smtClean="0"/>
              <a:t>Strength</a:t>
            </a:r>
            <a:r>
              <a:rPr lang="fi-FI" dirty="0" smtClean="0"/>
              <a:t> is </a:t>
            </a:r>
            <a:r>
              <a:rPr lang="fi-FI" dirty="0" err="1" smtClean="0"/>
              <a:t>finding</a:t>
            </a:r>
            <a:r>
              <a:rPr lang="fi-FI" dirty="0" smtClean="0"/>
              <a:t> out </a:t>
            </a:r>
            <a:r>
              <a:rPr lang="fi-FI" dirty="0" err="1" smtClean="0"/>
              <a:t>who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person is and </a:t>
            </a:r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they</a:t>
            </a:r>
            <a:r>
              <a:rPr lang="fi-FI" dirty="0" smtClean="0"/>
              <a:t> </a:t>
            </a:r>
            <a:r>
              <a:rPr lang="fi-FI" dirty="0" err="1" smtClean="0"/>
              <a:t>want</a:t>
            </a:r>
            <a:r>
              <a:rPr lang="fi-FI" dirty="0" smtClean="0"/>
              <a:t>. </a:t>
            </a:r>
            <a:r>
              <a:rPr lang="fi-FI" dirty="0" err="1" smtClean="0"/>
              <a:t>It´s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about</a:t>
            </a:r>
            <a:r>
              <a:rPr lang="fi-FI" dirty="0" smtClean="0"/>
              <a:t> </a:t>
            </a:r>
            <a:r>
              <a:rPr lang="fi-FI" dirty="0" err="1" smtClean="0"/>
              <a:t>their</a:t>
            </a:r>
            <a:r>
              <a:rPr lang="fi-FI" dirty="0" smtClean="0"/>
              <a:t> </a:t>
            </a:r>
            <a:r>
              <a:rPr lang="fi-FI" dirty="0" err="1" smtClean="0"/>
              <a:t>diagnosis</a:t>
            </a:r>
            <a:r>
              <a:rPr lang="fi-FI" dirty="0" smtClean="0"/>
              <a:t> </a:t>
            </a:r>
            <a:r>
              <a:rPr lang="fi-FI" dirty="0" err="1" smtClean="0"/>
              <a:t>but</a:t>
            </a:r>
            <a:r>
              <a:rPr lang="fi-FI" dirty="0" smtClean="0"/>
              <a:t> </a:t>
            </a:r>
            <a:r>
              <a:rPr lang="fi-FI" dirty="0" err="1" smtClean="0"/>
              <a:t>about</a:t>
            </a:r>
            <a:r>
              <a:rPr lang="fi-FI" dirty="0" smtClean="0"/>
              <a:t> </a:t>
            </a:r>
            <a:r>
              <a:rPr lang="fi-FI" dirty="0" err="1" smtClean="0"/>
              <a:t>their</a:t>
            </a:r>
            <a:r>
              <a:rPr lang="fi-FI" dirty="0" smtClean="0"/>
              <a:t> </a:t>
            </a:r>
            <a:r>
              <a:rPr lang="fi-FI" dirty="0" err="1" smtClean="0"/>
              <a:t>desires</a:t>
            </a:r>
            <a:r>
              <a:rPr lang="fi-FI" dirty="0" smtClean="0"/>
              <a:t>, </a:t>
            </a:r>
            <a:r>
              <a:rPr lang="fi-FI" dirty="0" err="1" smtClean="0"/>
              <a:t>their</a:t>
            </a:r>
            <a:r>
              <a:rPr lang="fi-FI" dirty="0" smtClean="0"/>
              <a:t> </a:t>
            </a:r>
            <a:r>
              <a:rPr lang="fi-FI" dirty="0" err="1" smtClean="0"/>
              <a:t>wants</a:t>
            </a:r>
            <a:r>
              <a:rPr lang="fi-FI" dirty="0" smtClean="0"/>
              <a:t>: </a:t>
            </a:r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their</a:t>
            </a:r>
            <a:r>
              <a:rPr lang="fi-FI" dirty="0" smtClean="0"/>
              <a:t> </a:t>
            </a:r>
            <a:r>
              <a:rPr lang="fi-FI" dirty="0" err="1" smtClean="0"/>
              <a:t>goals</a:t>
            </a:r>
            <a:r>
              <a:rPr lang="fi-FI" dirty="0" smtClean="0"/>
              <a:t> in life?”</a:t>
            </a:r>
          </a:p>
          <a:p>
            <a:pPr marL="0" indent="0">
              <a:buNone/>
            </a:pPr>
            <a:r>
              <a:rPr lang="fi-FI" dirty="0" smtClean="0"/>
              <a:t>Betsy Taylor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0028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Quotations</a:t>
            </a:r>
            <a:r>
              <a:rPr lang="fi-FI" dirty="0" smtClean="0"/>
              <a:t>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”A </a:t>
            </a:r>
            <a:r>
              <a:rPr lang="fi-FI" dirty="0" err="1" smtClean="0"/>
              <a:t>good</a:t>
            </a:r>
            <a:r>
              <a:rPr lang="fi-FI" dirty="0" smtClean="0"/>
              <a:t> life is </a:t>
            </a:r>
            <a:r>
              <a:rPr lang="fi-FI" dirty="0" err="1" smtClean="0"/>
              <a:t>based</a:t>
            </a:r>
            <a:r>
              <a:rPr lang="fi-FI" dirty="0" smtClean="0"/>
              <a:t> on </a:t>
            </a:r>
            <a:r>
              <a:rPr lang="fi-FI" dirty="0" err="1" smtClean="0"/>
              <a:t>active</a:t>
            </a:r>
            <a:r>
              <a:rPr lang="fi-FI" dirty="0" smtClean="0"/>
              <a:t> action </a:t>
            </a:r>
            <a:r>
              <a:rPr lang="fi-FI" dirty="0" err="1" smtClean="0"/>
              <a:t>but</a:t>
            </a:r>
            <a:r>
              <a:rPr lang="fi-FI" dirty="0" smtClean="0"/>
              <a:t> an </a:t>
            </a:r>
            <a:r>
              <a:rPr lang="fi-FI" dirty="0" err="1" smtClean="0"/>
              <a:t>active</a:t>
            </a:r>
            <a:r>
              <a:rPr lang="fi-FI" dirty="0" smtClean="0"/>
              <a:t> life </a:t>
            </a:r>
            <a:r>
              <a:rPr lang="fi-FI" dirty="0" err="1" smtClean="0"/>
              <a:t>differs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individual</a:t>
            </a:r>
            <a:r>
              <a:rPr lang="fi-FI" dirty="0" smtClean="0"/>
              <a:t> to </a:t>
            </a:r>
            <a:r>
              <a:rPr lang="fi-FI" dirty="0" err="1" smtClean="0"/>
              <a:t>individual</a:t>
            </a:r>
            <a:r>
              <a:rPr lang="fi-FI" dirty="0" smtClean="0"/>
              <a:t>” </a:t>
            </a:r>
            <a:r>
              <a:rPr lang="fi-FI" dirty="0" err="1" smtClean="0"/>
              <a:t>seminar</a:t>
            </a:r>
            <a:r>
              <a:rPr lang="fi-FI" dirty="0" smtClean="0"/>
              <a:t> on </a:t>
            </a:r>
            <a:r>
              <a:rPr lang="fi-FI" dirty="0" err="1" smtClean="0"/>
              <a:t>youth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”The </a:t>
            </a:r>
            <a:r>
              <a:rPr lang="fi-FI" dirty="0" err="1" smtClean="0"/>
              <a:t>society</a:t>
            </a:r>
            <a:r>
              <a:rPr lang="fi-FI" dirty="0" smtClean="0"/>
              <a:t> </a:t>
            </a:r>
            <a:r>
              <a:rPr lang="fi-FI" dirty="0" err="1" smtClean="0"/>
              <a:t>must</a:t>
            </a:r>
            <a:r>
              <a:rPr lang="fi-FI" dirty="0" smtClean="0"/>
              <a:t> look for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individual</a:t>
            </a:r>
            <a:r>
              <a:rPr lang="fi-FI" dirty="0" smtClean="0"/>
              <a:t> </a:t>
            </a:r>
            <a:r>
              <a:rPr lang="fi-FI" dirty="0" err="1" smtClean="0"/>
              <a:t>capacities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met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opportunities</a:t>
            </a:r>
            <a:r>
              <a:rPr lang="fi-FI" dirty="0" smtClean="0"/>
              <a:t> in a </a:t>
            </a:r>
            <a:r>
              <a:rPr lang="fi-FI" dirty="0" err="1" smtClean="0"/>
              <a:t>larger</a:t>
            </a:r>
            <a:r>
              <a:rPr lang="fi-FI" dirty="0" smtClean="0"/>
              <a:t> </a:t>
            </a:r>
            <a:r>
              <a:rPr lang="fi-FI" dirty="0" err="1" smtClean="0"/>
              <a:t>scale</a:t>
            </a:r>
            <a:r>
              <a:rPr lang="fi-FI" dirty="0" smtClean="0"/>
              <a:t> </a:t>
            </a:r>
            <a:r>
              <a:rPr lang="fi-FI" dirty="0" err="1" smtClean="0"/>
              <a:t>than</a:t>
            </a:r>
            <a:r>
              <a:rPr lang="fi-FI" dirty="0" smtClean="0"/>
              <a:t> in </a:t>
            </a:r>
            <a:r>
              <a:rPr lang="fi-FI" dirty="0" err="1" smtClean="0"/>
              <a:t>traditional</a:t>
            </a:r>
            <a:r>
              <a:rPr lang="fi-FI" dirty="0" smtClean="0"/>
              <a:t> </a:t>
            </a:r>
            <a:r>
              <a:rPr lang="fi-FI" dirty="0" err="1" smtClean="0"/>
              <a:t>welfare</a:t>
            </a:r>
            <a:r>
              <a:rPr lang="fi-FI" dirty="0" smtClean="0"/>
              <a:t> </a:t>
            </a:r>
            <a:r>
              <a:rPr lang="fi-FI" dirty="0" err="1" smtClean="0"/>
              <a:t>thinking</a:t>
            </a:r>
            <a:r>
              <a:rPr lang="fi-FI" dirty="0" smtClean="0"/>
              <a:t>” </a:t>
            </a:r>
            <a:r>
              <a:rPr lang="fi-FI" dirty="0" err="1" smtClean="0"/>
              <a:t>seminar</a:t>
            </a:r>
            <a:r>
              <a:rPr lang="fi-FI" dirty="0" smtClean="0"/>
              <a:t> on </a:t>
            </a:r>
            <a:r>
              <a:rPr lang="fi-FI" dirty="0" err="1" smtClean="0"/>
              <a:t>youth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= How I </a:t>
            </a:r>
            <a:r>
              <a:rPr lang="fi-FI" dirty="0" err="1" smtClean="0"/>
              <a:t>understand</a:t>
            </a:r>
            <a:r>
              <a:rPr lang="fi-FI" dirty="0" smtClean="0"/>
              <a:t> it: it is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enough</a:t>
            </a:r>
            <a:r>
              <a:rPr lang="fi-FI" dirty="0" smtClean="0"/>
              <a:t> just to </a:t>
            </a:r>
            <a:r>
              <a:rPr lang="fi-FI" dirty="0" err="1" smtClean="0"/>
              <a:t>provide</a:t>
            </a:r>
            <a:r>
              <a:rPr lang="fi-FI" dirty="0" smtClean="0"/>
              <a:t> </a:t>
            </a:r>
            <a:r>
              <a:rPr lang="fi-FI" dirty="0" err="1" smtClean="0"/>
              <a:t>institutions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”</a:t>
            </a:r>
            <a:r>
              <a:rPr lang="fi-FI" dirty="0" err="1" smtClean="0"/>
              <a:t>They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just </a:t>
            </a:r>
            <a:r>
              <a:rPr lang="fi-FI" dirty="0" err="1" smtClean="0"/>
              <a:t>post</a:t>
            </a:r>
            <a:r>
              <a:rPr lang="fi-FI" dirty="0" smtClean="0"/>
              <a:t> </a:t>
            </a:r>
            <a:r>
              <a:rPr lang="fi-FI" dirty="0" err="1" smtClean="0"/>
              <a:t>packages</a:t>
            </a:r>
            <a:r>
              <a:rPr lang="fi-FI" dirty="0" smtClean="0"/>
              <a:t>, and </a:t>
            </a:r>
            <a:r>
              <a:rPr lang="fi-FI" dirty="0" err="1" smtClean="0"/>
              <a:t>even</a:t>
            </a:r>
            <a:r>
              <a:rPr lang="fi-FI" dirty="0" smtClean="0"/>
              <a:t> </a:t>
            </a:r>
            <a:r>
              <a:rPr lang="fi-FI" dirty="0" err="1" smtClean="0"/>
              <a:t>if</a:t>
            </a:r>
            <a:r>
              <a:rPr lang="fi-FI" dirty="0" smtClean="0"/>
              <a:t> </a:t>
            </a: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would</a:t>
            </a:r>
            <a:r>
              <a:rPr lang="fi-FI" dirty="0" smtClean="0"/>
              <a:t> </a:t>
            </a:r>
            <a:r>
              <a:rPr lang="fi-FI" dirty="0" err="1" smtClean="0"/>
              <a:t>build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best</a:t>
            </a:r>
            <a:r>
              <a:rPr lang="fi-FI" dirty="0" smtClean="0"/>
              <a:t> </a:t>
            </a:r>
            <a:r>
              <a:rPr lang="fi-FI" dirty="0" err="1" smtClean="0"/>
              <a:t>systems</a:t>
            </a:r>
            <a:r>
              <a:rPr lang="fi-FI" dirty="0" smtClean="0"/>
              <a:t>, </a:t>
            </a:r>
            <a:r>
              <a:rPr lang="fi-FI" dirty="0" err="1" smtClean="0"/>
              <a:t>if</a:t>
            </a:r>
            <a:r>
              <a:rPr lang="fi-FI" dirty="0" smtClean="0"/>
              <a:t> </a:t>
            </a: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cannot</a:t>
            </a:r>
            <a:r>
              <a:rPr lang="fi-FI" dirty="0" smtClean="0"/>
              <a:t> </a:t>
            </a:r>
            <a:r>
              <a:rPr lang="fi-FI" dirty="0" err="1" smtClean="0"/>
              <a:t>hear</a:t>
            </a:r>
            <a:r>
              <a:rPr lang="fi-FI" dirty="0" smtClean="0"/>
              <a:t> </a:t>
            </a:r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youth</a:t>
            </a:r>
            <a:r>
              <a:rPr lang="fi-FI" dirty="0" smtClean="0"/>
              <a:t> </a:t>
            </a:r>
            <a:r>
              <a:rPr lang="fi-FI" dirty="0" err="1" smtClean="0"/>
              <a:t>really</a:t>
            </a:r>
            <a:r>
              <a:rPr lang="fi-FI" dirty="0" smtClean="0"/>
              <a:t> </a:t>
            </a:r>
            <a:r>
              <a:rPr lang="fi-FI" dirty="0" err="1" smtClean="0"/>
              <a:t>want</a:t>
            </a:r>
            <a:r>
              <a:rPr lang="fi-FI" dirty="0" smtClean="0"/>
              <a:t>,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building</a:t>
            </a:r>
            <a:r>
              <a:rPr lang="fi-FI" dirty="0" smtClean="0"/>
              <a:t> of </a:t>
            </a:r>
            <a:r>
              <a:rPr lang="fi-FI" dirty="0" err="1" smtClean="0"/>
              <a:t>structures</a:t>
            </a:r>
            <a:r>
              <a:rPr lang="fi-FI" dirty="0" smtClean="0"/>
              <a:t> is </a:t>
            </a:r>
            <a:r>
              <a:rPr lang="fi-FI" dirty="0" err="1" smtClean="0"/>
              <a:t>useless</a:t>
            </a:r>
            <a:r>
              <a:rPr lang="fi-FI" dirty="0" smtClean="0"/>
              <a:t>” </a:t>
            </a:r>
            <a:r>
              <a:rPr lang="fi-FI" dirty="0" err="1" smtClean="0"/>
              <a:t>youth</a:t>
            </a:r>
            <a:r>
              <a:rPr lang="fi-FI" dirty="0" smtClean="0"/>
              <a:t> </a:t>
            </a:r>
            <a:r>
              <a:rPr lang="fi-FI" dirty="0" err="1" smtClean="0"/>
              <a:t>social</a:t>
            </a:r>
            <a:r>
              <a:rPr lang="fi-FI" dirty="0" smtClean="0"/>
              <a:t> </a:t>
            </a:r>
            <a:r>
              <a:rPr lang="fi-FI" dirty="0" err="1" smtClean="0"/>
              <a:t>worker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1316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learn</a:t>
            </a:r>
            <a:r>
              <a:rPr lang="fi-FI" dirty="0" smtClean="0"/>
              <a:t> </a:t>
            </a:r>
            <a:r>
              <a:rPr lang="fi-FI" dirty="0" err="1" smtClean="0"/>
              <a:t>about</a:t>
            </a:r>
            <a:r>
              <a:rPr lang="fi-FI" dirty="0" smtClean="0"/>
              <a:t> </a:t>
            </a:r>
            <a:r>
              <a:rPr lang="fi-FI" dirty="0" err="1" smtClean="0"/>
              <a:t>these</a:t>
            </a:r>
            <a:r>
              <a:rPr lang="fi-FI" dirty="0" smtClean="0"/>
              <a:t> </a:t>
            </a:r>
            <a:r>
              <a:rPr lang="fi-FI" dirty="0" err="1" smtClean="0"/>
              <a:t>quotations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 </a:t>
            </a:r>
            <a:r>
              <a:rPr lang="fi-FI" dirty="0" err="1" smtClean="0"/>
              <a:t>good</a:t>
            </a:r>
            <a:r>
              <a:rPr lang="fi-FI" dirty="0" smtClean="0"/>
              <a:t> life </a:t>
            </a:r>
            <a:r>
              <a:rPr lang="fi-FI" dirty="0" err="1" smtClean="0"/>
              <a:t>looks</a:t>
            </a:r>
            <a:r>
              <a:rPr lang="fi-FI" dirty="0" smtClean="0"/>
              <a:t> </a:t>
            </a:r>
            <a:r>
              <a:rPr lang="fi-FI" dirty="0" err="1" smtClean="0"/>
              <a:t>very</a:t>
            </a:r>
            <a:r>
              <a:rPr lang="fi-FI" dirty="0" smtClean="0"/>
              <a:t> </a:t>
            </a:r>
            <a:r>
              <a:rPr lang="fi-FI" dirty="0" err="1" smtClean="0"/>
              <a:t>different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individual</a:t>
            </a:r>
            <a:r>
              <a:rPr lang="fi-FI" dirty="0" smtClean="0"/>
              <a:t> to </a:t>
            </a:r>
            <a:r>
              <a:rPr lang="fi-FI" dirty="0" err="1" smtClean="0"/>
              <a:t>individual</a:t>
            </a:r>
            <a:endParaRPr lang="fi-FI" dirty="0"/>
          </a:p>
          <a:p>
            <a:r>
              <a:rPr lang="fi-FI" dirty="0" smtClean="0"/>
              <a:t>One </a:t>
            </a:r>
            <a:r>
              <a:rPr lang="fi-FI" dirty="0" err="1" smtClean="0"/>
              <a:t>service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acivates</a:t>
            </a:r>
            <a:r>
              <a:rPr lang="fi-FI" dirty="0" smtClean="0"/>
              <a:t> </a:t>
            </a:r>
            <a:r>
              <a:rPr lang="fi-FI" dirty="0" err="1" smtClean="0"/>
              <a:t>one</a:t>
            </a:r>
            <a:r>
              <a:rPr lang="fi-FI" dirty="0" smtClean="0"/>
              <a:t> </a:t>
            </a:r>
            <a:r>
              <a:rPr lang="fi-FI" dirty="0" err="1" smtClean="0"/>
              <a:t>client</a:t>
            </a:r>
            <a:r>
              <a:rPr lang="fi-FI" dirty="0" smtClean="0"/>
              <a:t> </a:t>
            </a:r>
            <a:r>
              <a:rPr lang="fi-FI" dirty="0" err="1" smtClean="0"/>
              <a:t>may</a:t>
            </a:r>
            <a:r>
              <a:rPr lang="fi-FI" dirty="0" smtClean="0"/>
              <a:t> </a:t>
            </a:r>
            <a:r>
              <a:rPr lang="fi-FI" dirty="0" err="1" smtClean="0"/>
              <a:t>passivate</a:t>
            </a:r>
            <a:r>
              <a:rPr lang="fi-FI" dirty="0" smtClean="0"/>
              <a:t> </a:t>
            </a:r>
            <a:r>
              <a:rPr lang="fi-FI" dirty="0" err="1" smtClean="0"/>
              <a:t>another</a:t>
            </a:r>
            <a:r>
              <a:rPr lang="fi-FI" dirty="0" smtClean="0"/>
              <a:t> </a:t>
            </a:r>
            <a:r>
              <a:rPr lang="fi-FI" dirty="0" err="1" smtClean="0"/>
              <a:t>one</a:t>
            </a:r>
            <a:endParaRPr lang="fi-FI" dirty="0" smtClean="0"/>
          </a:p>
          <a:p>
            <a:r>
              <a:rPr lang="fi-FI" dirty="0" err="1" smtClean="0"/>
              <a:t>Good</a:t>
            </a:r>
            <a:r>
              <a:rPr lang="fi-FI" dirty="0" smtClean="0"/>
              <a:t> </a:t>
            </a:r>
            <a:r>
              <a:rPr lang="fi-FI" dirty="0" err="1" smtClean="0"/>
              <a:t>meetings</a:t>
            </a:r>
            <a:r>
              <a:rPr lang="fi-FI" dirty="0" smtClean="0"/>
              <a:t> </a:t>
            </a:r>
            <a:r>
              <a:rPr lang="fi-FI" dirty="0" err="1" smtClean="0"/>
              <a:t>between</a:t>
            </a:r>
            <a:r>
              <a:rPr lang="fi-FI" dirty="0" smtClean="0"/>
              <a:t> </a:t>
            </a:r>
            <a:r>
              <a:rPr lang="fi-FI" dirty="0" err="1" smtClean="0"/>
              <a:t>clients</a:t>
            </a:r>
            <a:r>
              <a:rPr lang="fi-FI" dirty="0" smtClean="0"/>
              <a:t> and </a:t>
            </a:r>
            <a:r>
              <a:rPr lang="fi-FI" dirty="0" err="1" smtClean="0"/>
              <a:t>professionals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of ultimate </a:t>
            </a:r>
            <a:r>
              <a:rPr lang="fi-FI" dirty="0" err="1" smtClean="0"/>
              <a:t>importance</a:t>
            </a:r>
            <a:endParaRPr lang="fi-FI" dirty="0" smtClean="0"/>
          </a:p>
          <a:p>
            <a:r>
              <a:rPr lang="fi-FI" dirty="0" smtClean="0"/>
              <a:t>As a </a:t>
            </a:r>
            <a:r>
              <a:rPr lang="fi-FI" dirty="0" err="1" smtClean="0"/>
              <a:t>professional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must</a:t>
            </a:r>
            <a:r>
              <a:rPr lang="fi-FI" dirty="0" smtClean="0"/>
              <a:t> </a:t>
            </a:r>
            <a:r>
              <a:rPr lang="fi-FI" dirty="0" err="1" smtClean="0"/>
              <a:t>work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strengths</a:t>
            </a:r>
            <a:r>
              <a:rPr lang="fi-FI" dirty="0" smtClean="0"/>
              <a:t>, </a:t>
            </a:r>
            <a:r>
              <a:rPr lang="fi-FI" dirty="0" err="1" smtClean="0"/>
              <a:t>strengths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found</a:t>
            </a:r>
            <a:r>
              <a:rPr lang="fi-FI" dirty="0" smtClean="0"/>
              <a:t> in </a:t>
            </a:r>
            <a:r>
              <a:rPr lang="fi-FI" dirty="0" err="1" smtClean="0"/>
              <a:t>trustful</a:t>
            </a:r>
            <a:r>
              <a:rPr lang="fi-FI" dirty="0" smtClean="0"/>
              <a:t> </a:t>
            </a:r>
            <a:r>
              <a:rPr lang="fi-FI" dirty="0" err="1" smtClean="0"/>
              <a:t>relations</a:t>
            </a:r>
            <a:r>
              <a:rPr lang="fi-FI" dirty="0" smtClean="0"/>
              <a:t>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8896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About</a:t>
            </a:r>
            <a:r>
              <a:rPr lang="fi-FI" dirty="0" smtClean="0"/>
              <a:t> life </a:t>
            </a:r>
            <a:r>
              <a:rPr lang="fi-FI" dirty="0" err="1" smtClean="0"/>
              <a:t>world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Everything</a:t>
            </a:r>
            <a:r>
              <a:rPr lang="fi-FI" dirty="0" smtClean="0"/>
              <a:t> is </a:t>
            </a:r>
            <a:r>
              <a:rPr lang="fi-FI" dirty="0" err="1" smtClean="0"/>
              <a:t>present</a:t>
            </a:r>
            <a:r>
              <a:rPr lang="fi-FI" dirty="0" smtClean="0"/>
              <a:t> </a:t>
            </a:r>
            <a:r>
              <a:rPr lang="fi-FI" dirty="0" err="1" smtClean="0"/>
              <a:t>all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time</a:t>
            </a:r>
            <a:r>
              <a:rPr lang="fi-FI" dirty="0" smtClean="0"/>
              <a:t> (a </a:t>
            </a:r>
            <a:r>
              <a:rPr lang="fi-FI" dirty="0" err="1" smtClean="0"/>
              <a:t>holistic</a:t>
            </a:r>
            <a:r>
              <a:rPr lang="fi-FI" dirty="0" smtClean="0"/>
              <a:t> life </a:t>
            </a:r>
            <a:r>
              <a:rPr lang="fi-FI" dirty="0" err="1" smtClean="0"/>
              <a:t>wiev</a:t>
            </a:r>
            <a:r>
              <a:rPr lang="fi-FI" dirty="0" smtClean="0"/>
              <a:t>)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err="1" smtClean="0">
                <a:sym typeface="Wingdings" panose="05000000000000000000" pitchFamily="2" charset="2"/>
              </a:rPr>
              <a:t>problems</a:t>
            </a:r>
            <a:r>
              <a:rPr lang="fi-FI" dirty="0" smtClean="0">
                <a:sym typeface="Wingdings" panose="05000000000000000000" pitchFamily="2" charset="2"/>
              </a:rPr>
              <a:t> in division, </a:t>
            </a:r>
            <a:r>
              <a:rPr lang="fi-FI" dirty="0" err="1" smtClean="0">
                <a:sym typeface="Wingdings" panose="05000000000000000000" pitchFamily="2" charset="2"/>
              </a:rPr>
              <a:t>mastery</a:t>
            </a:r>
            <a:r>
              <a:rPr lang="fi-FI" dirty="0" smtClean="0">
                <a:sym typeface="Wingdings" panose="05000000000000000000" pitchFamily="2" charset="2"/>
              </a:rPr>
              <a:t> and </a:t>
            </a:r>
            <a:r>
              <a:rPr lang="fi-FI" dirty="0" err="1" smtClean="0">
                <a:sym typeface="Wingdings" panose="05000000000000000000" pitchFamily="2" charset="2"/>
              </a:rPr>
              <a:t>control</a:t>
            </a:r>
            <a:endParaRPr lang="fi-FI" dirty="0" smtClean="0"/>
          </a:p>
          <a:p>
            <a:r>
              <a:rPr lang="fi-FI" dirty="0" smtClean="0"/>
              <a:t>It is </a:t>
            </a:r>
            <a:r>
              <a:rPr lang="fi-FI" dirty="0" err="1" smtClean="0"/>
              <a:t>about</a:t>
            </a:r>
            <a:r>
              <a:rPr lang="fi-FI" dirty="0" smtClean="0"/>
              <a:t> </a:t>
            </a:r>
            <a:r>
              <a:rPr lang="fi-FI" dirty="0" err="1" smtClean="0"/>
              <a:t>relations</a:t>
            </a:r>
            <a:r>
              <a:rPr lang="fi-FI" dirty="0" smtClean="0"/>
              <a:t> and </a:t>
            </a:r>
            <a:r>
              <a:rPr lang="fi-FI" dirty="0" err="1" smtClean="0"/>
              <a:t>feelings</a:t>
            </a:r>
            <a:r>
              <a:rPr lang="fi-FI" dirty="0" smtClean="0"/>
              <a:t>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err="1" smtClean="0">
                <a:sym typeface="Wingdings" panose="05000000000000000000" pitchFamily="2" charset="2"/>
              </a:rPr>
              <a:t>if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you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do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not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want</a:t>
            </a:r>
            <a:r>
              <a:rPr lang="fi-FI" dirty="0" smtClean="0">
                <a:sym typeface="Wingdings" panose="05000000000000000000" pitchFamily="2" charset="2"/>
              </a:rPr>
              <a:t> to </a:t>
            </a:r>
            <a:r>
              <a:rPr lang="fi-FI" dirty="0" err="1" smtClean="0">
                <a:sym typeface="Wingdings" panose="05000000000000000000" pitchFamily="2" charset="2"/>
              </a:rPr>
              <a:t>take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part</a:t>
            </a:r>
            <a:r>
              <a:rPr lang="fi-FI" dirty="0" smtClean="0">
                <a:sym typeface="Wingdings" panose="05000000000000000000" pitchFamily="2" charset="2"/>
              </a:rPr>
              <a:t> in a </a:t>
            </a:r>
            <a:r>
              <a:rPr lang="fi-FI" dirty="0" err="1" smtClean="0">
                <a:sym typeface="Wingdings" panose="05000000000000000000" pitchFamily="2" charset="2"/>
              </a:rPr>
              <a:t>service</a:t>
            </a:r>
            <a:r>
              <a:rPr lang="fi-FI" dirty="0" smtClean="0">
                <a:sym typeface="Wingdings" panose="05000000000000000000" pitchFamily="2" charset="2"/>
              </a:rPr>
              <a:t> it </a:t>
            </a:r>
            <a:r>
              <a:rPr lang="fi-FI" dirty="0" err="1" smtClean="0">
                <a:sym typeface="Wingdings" panose="05000000000000000000" pitchFamily="2" charset="2"/>
              </a:rPr>
              <a:t>might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be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defined</a:t>
            </a:r>
            <a:r>
              <a:rPr lang="fi-FI" dirty="0" smtClean="0">
                <a:sym typeface="Wingdings" panose="05000000000000000000" pitchFamily="2" charset="2"/>
              </a:rPr>
              <a:t> as a </a:t>
            </a:r>
            <a:r>
              <a:rPr lang="fi-FI" dirty="0" err="1" smtClean="0">
                <a:sym typeface="Wingdings" panose="05000000000000000000" pitchFamily="2" charset="2"/>
              </a:rPr>
              <a:t>symptom</a:t>
            </a:r>
            <a:r>
              <a:rPr lang="fi-FI" dirty="0" smtClean="0">
                <a:sym typeface="Wingdings" panose="05000000000000000000" pitchFamily="2" charset="2"/>
              </a:rPr>
              <a:t> of </a:t>
            </a:r>
            <a:r>
              <a:rPr lang="fi-FI" dirty="0" err="1" smtClean="0">
                <a:sym typeface="Wingdings" panose="05000000000000000000" pitchFamily="2" charset="2"/>
              </a:rPr>
              <a:t>your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illness</a:t>
            </a:r>
            <a:r>
              <a:rPr lang="fi-FI" dirty="0" smtClean="0">
                <a:sym typeface="Wingdings" panose="05000000000000000000" pitchFamily="2" charset="2"/>
              </a:rPr>
              <a:t>  </a:t>
            </a:r>
            <a:r>
              <a:rPr lang="fi-FI" dirty="0" err="1" smtClean="0">
                <a:sym typeface="Wingdings" panose="05000000000000000000" pitchFamily="2" charset="2"/>
              </a:rPr>
              <a:t>system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errors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are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diagnosed</a:t>
            </a:r>
            <a:r>
              <a:rPr lang="fi-FI" dirty="0" smtClean="0">
                <a:sym typeface="Wingdings" panose="05000000000000000000" pitchFamily="2" charset="2"/>
              </a:rPr>
              <a:t> as </a:t>
            </a:r>
            <a:r>
              <a:rPr lang="fi-FI" dirty="0" err="1" smtClean="0">
                <a:sym typeface="Wingdings" panose="05000000000000000000" pitchFamily="2" charset="2"/>
              </a:rPr>
              <a:t>individual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symptoms</a:t>
            </a:r>
            <a:r>
              <a:rPr lang="fi-FI" dirty="0" smtClean="0">
                <a:sym typeface="Wingdings" panose="05000000000000000000" pitchFamily="2" charset="2"/>
              </a:rPr>
              <a:t> (</a:t>
            </a:r>
            <a:r>
              <a:rPr lang="fi-FI" dirty="0">
                <a:sym typeface="Wingdings" panose="05000000000000000000" pitchFamily="2" charset="2"/>
              </a:rPr>
              <a:t>U</a:t>
            </a:r>
            <a:r>
              <a:rPr lang="fi-FI" dirty="0" smtClean="0">
                <a:sym typeface="Wingdings" panose="05000000000000000000" pitchFamily="2" charset="2"/>
              </a:rPr>
              <a:t>lrika </a:t>
            </a:r>
            <a:r>
              <a:rPr lang="fi-FI" dirty="0" err="1" smtClean="0">
                <a:sym typeface="Wingdings" panose="05000000000000000000" pitchFamily="2" charset="2"/>
              </a:rPr>
              <a:t>Järkestig</a:t>
            </a:r>
            <a:r>
              <a:rPr lang="fi-FI" dirty="0" smtClean="0">
                <a:sym typeface="Wingdings" panose="05000000000000000000" pitchFamily="2" charset="2"/>
              </a:rPr>
              <a:t> Berggren 2010)</a:t>
            </a:r>
            <a:endParaRPr lang="fi-FI" dirty="0" smtClean="0"/>
          </a:p>
          <a:p>
            <a:r>
              <a:rPr lang="fi-FI" dirty="0" smtClean="0"/>
              <a:t>It is </a:t>
            </a:r>
            <a:r>
              <a:rPr lang="fi-FI" dirty="0" err="1" smtClean="0"/>
              <a:t>about</a:t>
            </a:r>
            <a:r>
              <a:rPr lang="fi-FI" dirty="0" smtClean="0"/>
              <a:t> </a:t>
            </a:r>
            <a:r>
              <a:rPr lang="fi-FI" dirty="0" err="1" smtClean="0"/>
              <a:t>opportunities</a:t>
            </a:r>
            <a:r>
              <a:rPr lang="fi-FI" dirty="0" smtClean="0"/>
              <a:t> and </a:t>
            </a:r>
            <a:r>
              <a:rPr lang="fi-FI" dirty="0" err="1" smtClean="0"/>
              <a:t>personal</a:t>
            </a:r>
            <a:r>
              <a:rPr lang="fi-FI" dirty="0" smtClean="0"/>
              <a:t> </a:t>
            </a:r>
            <a:r>
              <a:rPr lang="fi-FI" dirty="0" err="1" smtClean="0"/>
              <a:t>strengths</a:t>
            </a:r>
            <a:r>
              <a:rPr lang="fi-FI" dirty="0" smtClean="0"/>
              <a:t>, </a:t>
            </a:r>
            <a:r>
              <a:rPr lang="fi-FI" dirty="0" err="1" smtClean="0"/>
              <a:t>desires</a:t>
            </a:r>
            <a:r>
              <a:rPr lang="fi-FI" dirty="0" smtClean="0"/>
              <a:t> and </a:t>
            </a:r>
            <a:r>
              <a:rPr lang="fi-FI" dirty="0" err="1" smtClean="0"/>
              <a:t>wants</a:t>
            </a:r>
            <a:r>
              <a:rPr lang="fi-FI" dirty="0" smtClean="0"/>
              <a:t> </a:t>
            </a:r>
            <a:r>
              <a:rPr lang="fi-FI" dirty="0" smtClean="0">
                <a:sym typeface="Wingdings" panose="05000000000000000000" pitchFamily="2" charset="2"/>
              </a:rPr>
              <a:t> as a </a:t>
            </a:r>
            <a:r>
              <a:rPr lang="fi-FI" dirty="0" err="1" smtClean="0">
                <a:sym typeface="Wingdings" panose="05000000000000000000" pitchFamily="2" charset="2"/>
              </a:rPr>
              <a:t>professional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your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task</a:t>
            </a:r>
            <a:r>
              <a:rPr lang="fi-FI" dirty="0" smtClean="0">
                <a:sym typeface="Wingdings" panose="05000000000000000000" pitchFamily="2" charset="2"/>
              </a:rPr>
              <a:t> is to </a:t>
            </a:r>
            <a:r>
              <a:rPr lang="fi-FI" dirty="0" err="1" smtClean="0">
                <a:sym typeface="Wingdings" panose="05000000000000000000" pitchFamily="2" charset="2"/>
              </a:rPr>
              <a:t>create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opportunities</a:t>
            </a:r>
            <a:endParaRPr lang="fi-FI" dirty="0" smtClean="0"/>
          </a:p>
          <a:p>
            <a:r>
              <a:rPr lang="fi-FI" dirty="0" smtClean="0"/>
              <a:t>Life </a:t>
            </a:r>
            <a:r>
              <a:rPr lang="fi-FI" dirty="0" err="1" smtClean="0"/>
              <a:t>goals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personal</a:t>
            </a:r>
            <a:r>
              <a:rPr lang="fi-FI" dirty="0" smtClean="0"/>
              <a:t> and </a:t>
            </a:r>
            <a:r>
              <a:rPr lang="fi-FI" dirty="0" err="1" smtClean="0"/>
              <a:t>only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made </a:t>
            </a:r>
            <a:r>
              <a:rPr lang="fi-FI" dirty="0" err="1" smtClean="0"/>
              <a:t>visible</a:t>
            </a:r>
            <a:r>
              <a:rPr lang="fi-FI" dirty="0" smtClean="0"/>
              <a:t> </a:t>
            </a:r>
            <a:r>
              <a:rPr lang="fi-FI" dirty="0" err="1" smtClean="0"/>
              <a:t>through</a:t>
            </a:r>
            <a:r>
              <a:rPr lang="fi-FI" dirty="0" smtClean="0"/>
              <a:t> </a:t>
            </a:r>
            <a:r>
              <a:rPr lang="fi-FI" dirty="0" err="1" smtClean="0"/>
              <a:t>trustful</a:t>
            </a:r>
            <a:r>
              <a:rPr lang="fi-FI" dirty="0" smtClean="0"/>
              <a:t> </a:t>
            </a:r>
            <a:r>
              <a:rPr lang="fi-FI" dirty="0" err="1" smtClean="0"/>
              <a:t>relations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351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And Personal </a:t>
            </a:r>
            <a:r>
              <a:rPr lang="fi-FI" dirty="0" err="1" smtClean="0"/>
              <a:t>ombud</a:t>
            </a:r>
            <a:r>
              <a:rPr lang="fi-FI" dirty="0" smtClean="0"/>
              <a:t> is just </a:t>
            </a:r>
            <a:r>
              <a:rPr lang="fi-FI" dirty="0" err="1" smtClean="0"/>
              <a:t>about</a:t>
            </a:r>
            <a:r>
              <a:rPr lang="fi-FI" dirty="0" smtClean="0"/>
              <a:t> </a:t>
            </a:r>
            <a:r>
              <a:rPr lang="fi-FI" dirty="0" err="1" smtClean="0"/>
              <a:t>this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The </a:t>
            </a:r>
            <a:r>
              <a:rPr lang="fi-FI" dirty="0" err="1" smtClean="0"/>
              <a:t>client</a:t>
            </a:r>
            <a:r>
              <a:rPr lang="fi-FI" dirty="0" smtClean="0"/>
              <a:t> is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mandator</a:t>
            </a:r>
            <a:r>
              <a:rPr lang="fi-FI" dirty="0" smtClean="0"/>
              <a:t> and </a:t>
            </a:r>
            <a:r>
              <a:rPr lang="fi-FI" dirty="0" err="1" smtClean="0"/>
              <a:t>foreman</a:t>
            </a:r>
            <a:r>
              <a:rPr lang="fi-FI" dirty="0" smtClean="0"/>
              <a:t>, it is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about</a:t>
            </a:r>
            <a:r>
              <a:rPr lang="fi-FI" dirty="0" smtClean="0"/>
              <a:t> </a:t>
            </a:r>
            <a:r>
              <a:rPr lang="fi-FI" dirty="0" err="1" smtClean="0"/>
              <a:t>care</a:t>
            </a:r>
            <a:r>
              <a:rPr lang="fi-FI" dirty="0" smtClean="0"/>
              <a:t> and </a:t>
            </a:r>
            <a:r>
              <a:rPr lang="fi-FI" dirty="0" err="1" smtClean="0"/>
              <a:t>therapy</a:t>
            </a:r>
            <a:endParaRPr lang="fi-FI" dirty="0" smtClean="0"/>
          </a:p>
          <a:p>
            <a:r>
              <a:rPr lang="fi-FI" dirty="0" smtClean="0"/>
              <a:t>The PO </a:t>
            </a:r>
            <a:r>
              <a:rPr lang="fi-FI" dirty="0" err="1" smtClean="0"/>
              <a:t>works</a:t>
            </a:r>
            <a:r>
              <a:rPr lang="fi-FI" dirty="0" smtClean="0"/>
              <a:t> as an </a:t>
            </a:r>
            <a:r>
              <a:rPr lang="fi-FI" dirty="0" err="1" smtClean="0"/>
              <a:t>advocator</a:t>
            </a:r>
            <a:r>
              <a:rPr lang="fi-FI" dirty="0" smtClean="0"/>
              <a:t> and </a:t>
            </a:r>
            <a:r>
              <a:rPr lang="fi-FI" dirty="0" err="1" smtClean="0"/>
              <a:t>interpreter</a:t>
            </a:r>
            <a:r>
              <a:rPr lang="fi-FI" dirty="0" smtClean="0"/>
              <a:t> </a:t>
            </a:r>
            <a:r>
              <a:rPr lang="fi-FI" dirty="0" err="1" smtClean="0"/>
              <a:t>between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client</a:t>
            </a:r>
            <a:r>
              <a:rPr lang="fi-FI" dirty="0" smtClean="0"/>
              <a:t> and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service</a:t>
            </a:r>
            <a:r>
              <a:rPr lang="fi-FI" dirty="0" smtClean="0"/>
              <a:t> </a:t>
            </a:r>
            <a:r>
              <a:rPr lang="fi-FI" dirty="0" err="1" smtClean="0"/>
              <a:t>providers</a:t>
            </a:r>
            <a:endParaRPr lang="fi-FI" dirty="0" smtClean="0"/>
          </a:p>
          <a:p>
            <a:r>
              <a:rPr lang="fi-FI" dirty="0" smtClean="0"/>
              <a:t>The PO </a:t>
            </a: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provide</a:t>
            </a:r>
            <a:r>
              <a:rPr lang="fi-FI" dirty="0" smtClean="0"/>
              <a:t> </a:t>
            </a:r>
            <a:r>
              <a:rPr lang="fi-FI" dirty="0" err="1" smtClean="0"/>
              <a:t>care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make</a:t>
            </a:r>
            <a:r>
              <a:rPr lang="fi-FI" dirty="0" smtClean="0"/>
              <a:t> </a:t>
            </a:r>
            <a:r>
              <a:rPr lang="fi-FI" dirty="0" err="1" smtClean="0"/>
              <a:t>any</a:t>
            </a:r>
            <a:r>
              <a:rPr lang="fi-FI" dirty="0" smtClean="0"/>
              <a:t> </a:t>
            </a:r>
            <a:r>
              <a:rPr lang="fi-FI" dirty="0" err="1" smtClean="0"/>
              <a:t>descisions</a:t>
            </a:r>
            <a:r>
              <a:rPr lang="fi-FI" dirty="0" smtClean="0"/>
              <a:t> in </a:t>
            </a:r>
            <a:r>
              <a:rPr lang="fi-FI" dirty="0" err="1" smtClean="0"/>
              <a:t>the</a:t>
            </a:r>
            <a:r>
              <a:rPr lang="fi-FI" dirty="0" smtClean="0"/>
              <a:t> case of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client</a:t>
            </a:r>
            <a:r>
              <a:rPr lang="fi-FI" dirty="0" smtClean="0"/>
              <a:t>, he </a:t>
            </a:r>
            <a:r>
              <a:rPr lang="fi-FI" dirty="0" err="1" smtClean="0"/>
              <a:t>works</a:t>
            </a:r>
            <a:r>
              <a:rPr lang="fi-FI" dirty="0" smtClean="0"/>
              <a:t> </a:t>
            </a:r>
            <a:r>
              <a:rPr lang="fi-FI" dirty="0" err="1" smtClean="0"/>
              <a:t>independent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service</a:t>
            </a:r>
            <a:r>
              <a:rPr lang="fi-FI" dirty="0" smtClean="0"/>
              <a:t> </a:t>
            </a:r>
            <a:r>
              <a:rPr lang="fi-FI" dirty="0" err="1" smtClean="0"/>
              <a:t>providers</a:t>
            </a:r>
            <a:r>
              <a:rPr lang="fi-FI" dirty="0" smtClean="0"/>
              <a:t> and </a:t>
            </a:r>
            <a:r>
              <a:rPr lang="fi-FI" dirty="0" err="1" smtClean="0"/>
              <a:t>public</a:t>
            </a:r>
            <a:r>
              <a:rPr lang="fi-FI" dirty="0" smtClean="0"/>
              <a:t> </a:t>
            </a:r>
            <a:r>
              <a:rPr lang="fi-FI" dirty="0" err="1" smtClean="0"/>
              <a:t>officers</a:t>
            </a:r>
            <a:r>
              <a:rPr lang="fi-FI" dirty="0" smtClean="0"/>
              <a:t> (PO is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responsible</a:t>
            </a:r>
            <a:r>
              <a:rPr lang="fi-FI" dirty="0" smtClean="0"/>
              <a:t> for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care</a:t>
            </a:r>
            <a:r>
              <a:rPr lang="fi-FI" dirty="0" smtClean="0"/>
              <a:t> </a:t>
            </a:r>
            <a:r>
              <a:rPr lang="fi-FI" dirty="0" err="1" smtClean="0"/>
              <a:t>process</a:t>
            </a:r>
            <a:r>
              <a:rPr lang="fi-FI" dirty="0" smtClean="0"/>
              <a:t>)</a:t>
            </a:r>
          </a:p>
          <a:p>
            <a:r>
              <a:rPr lang="fi-FI" dirty="0" smtClean="0"/>
              <a:t>The </a:t>
            </a:r>
            <a:r>
              <a:rPr lang="fi-FI" dirty="0" err="1" smtClean="0"/>
              <a:t>client</a:t>
            </a:r>
            <a:r>
              <a:rPr lang="fi-FI" dirty="0" smtClean="0"/>
              <a:t> is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active</a:t>
            </a:r>
            <a:r>
              <a:rPr lang="fi-FI" dirty="0" smtClean="0"/>
              <a:t> </a:t>
            </a:r>
            <a:r>
              <a:rPr lang="fi-FI" dirty="0" err="1" smtClean="0"/>
              <a:t>one</a:t>
            </a:r>
            <a:r>
              <a:rPr lang="fi-FI" dirty="0" smtClean="0"/>
              <a:t> and </a:t>
            </a:r>
            <a:r>
              <a:rPr lang="fi-FI" dirty="0" err="1" smtClean="0"/>
              <a:t>the</a:t>
            </a:r>
            <a:r>
              <a:rPr lang="fi-FI" dirty="0" smtClean="0"/>
              <a:t> PO </a:t>
            </a:r>
            <a:r>
              <a:rPr lang="fi-FI" dirty="0" err="1" smtClean="0"/>
              <a:t>works</a:t>
            </a:r>
            <a:r>
              <a:rPr lang="fi-FI" dirty="0" smtClean="0"/>
              <a:t> as a </a:t>
            </a:r>
            <a:r>
              <a:rPr lang="fi-FI" dirty="0" err="1" smtClean="0"/>
              <a:t>resource</a:t>
            </a:r>
            <a:r>
              <a:rPr lang="fi-FI" dirty="0" smtClean="0"/>
              <a:t> person, </a:t>
            </a:r>
            <a:r>
              <a:rPr lang="fi-FI" dirty="0" err="1" smtClean="0"/>
              <a:t>pusher</a:t>
            </a:r>
            <a:r>
              <a:rPr lang="fi-FI" dirty="0" smtClean="0"/>
              <a:t>, </a:t>
            </a:r>
            <a:r>
              <a:rPr lang="fi-FI" dirty="0" err="1" smtClean="0"/>
              <a:t>activator</a:t>
            </a:r>
            <a:r>
              <a:rPr lang="fi-FI" dirty="0" smtClean="0"/>
              <a:t>, </a:t>
            </a:r>
            <a:r>
              <a:rPr lang="fi-FI" dirty="0" err="1" smtClean="0"/>
              <a:t>aso</a:t>
            </a:r>
            <a:r>
              <a:rPr lang="fi-FI" dirty="0" smtClean="0"/>
              <a:t>.</a:t>
            </a:r>
          </a:p>
          <a:p>
            <a:r>
              <a:rPr lang="fi-FI" dirty="0" smtClean="0"/>
              <a:t>The PO </a:t>
            </a:r>
            <a:r>
              <a:rPr lang="fi-FI" dirty="0" err="1" smtClean="0"/>
              <a:t>has</a:t>
            </a:r>
            <a:r>
              <a:rPr lang="fi-FI" dirty="0" smtClean="0"/>
              <a:t> </a:t>
            </a:r>
            <a:r>
              <a:rPr lang="fi-FI" dirty="0" err="1" smtClean="0"/>
              <a:t>one</a:t>
            </a:r>
            <a:r>
              <a:rPr lang="fi-FI" dirty="0" smtClean="0"/>
              <a:t> </a:t>
            </a:r>
            <a:r>
              <a:rPr lang="fi-FI" dirty="0" err="1" smtClean="0"/>
              <a:t>foot</a:t>
            </a:r>
            <a:r>
              <a:rPr lang="fi-FI" dirty="0" smtClean="0"/>
              <a:t> in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system</a:t>
            </a:r>
            <a:r>
              <a:rPr lang="fi-FI" dirty="0" smtClean="0"/>
              <a:t> </a:t>
            </a:r>
            <a:r>
              <a:rPr lang="fi-FI" dirty="0" err="1" smtClean="0"/>
              <a:t>world</a:t>
            </a:r>
            <a:r>
              <a:rPr lang="fi-FI" dirty="0" smtClean="0"/>
              <a:t> (</a:t>
            </a:r>
            <a:r>
              <a:rPr lang="fi-FI" dirty="0" err="1" smtClean="0"/>
              <a:t>professional</a:t>
            </a:r>
            <a:r>
              <a:rPr lang="fi-FI" dirty="0" smtClean="0"/>
              <a:t> </a:t>
            </a:r>
            <a:r>
              <a:rPr lang="fi-FI" dirty="0" err="1" smtClean="0"/>
              <a:t>education</a:t>
            </a:r>
            <a:r>
              <a:rPr lang="fi-FI" dirty="0" smtClean="0"/>
              <a:t>) and </a:t>
            </a:r>
            <a:r>
              <a:rPr lang="fi-FI" dirty="0" err="1" smtClean="0"/>
              <a:t>another</a:t>
            </a:r>
            <a:r>
              <a:rPr lang="fi-FI" dirty="0" smtClean="0"/>
              <a:t> in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clients</a:t>
            </a:r>
            <a:r>
              <a:rPr lang="fi-FI" dirty="0" smtClean="0"/>
              <a:t> life </a:t>
            </a:r>
            <a:r>
              <a:rPr lang="fi-FI" dirty="0" err="1" smtClean="0"/>
              <a:t>world</a:t>
            </a:r>
            <a:r>
              <a:rPr lang="fi-FI" dirty="0" smtClean="0"/>
              <a:t> (</a:t>
            </a:r>
            <a:r>
              <a:rPr lang="fi-FI" dirty="0" err="1" smtClean="0"/>
              <a:t>family</a:t>
            </a:r>
            <a:r>
              <a:rPr lang="fi-FI" dirty="0" smtClean="0"/>
              <a:t>, </a:t>
            </a:r>
            <a:r>
              <a:rPr lang="fi-FI" dirty="0" err="1" smtClean="0"/>
              <a:t>friends</a:t>
            </a:r>
            <a:r>
              <a:rPr lang="fi-FI" dirty="0" smtClean="0"/>
              <a:t> and </a:t>
            </a:r>
            <a:r>
              <a:rPr lang="fi-FI" dirty="0" err="1" smtClean="0"/>
              <a:t>relatives</a:t>
            </a:r>
            <a:r>
              <a:rPr lang="fi-FI" dirty="0" smtClean="0"/>
              <a:t>)</a:t>
            </a:r>
          </a:p>
          <a:p>
            <a:r>
              <a:rPr lang="fi-FI" dirty="0" smtClean="0"/>
              <a:t>The main </a:t>
            </a:r>
            <a:r>
              <a:rPr lang="fi-FI" dirty="0" err="1" smtClean="0"/>
              <a:t>task</a:t>
            </a:r>
            <a:r>
              <a:rPr lang="fi-FI" dirty="0" smtClean="0"/>
              <a:t> is to </a:t>
            </a:r>
            <a:r>
              <a:rPr lang="fi-FI" dirty="0" err="1" smtClean="0"/>
              <a:t>strenghten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clients</a:t>
            </a:r>
            <a:r>
              <a:rPr lang="fi-FI" dirty="0" smtClean="0"/>
              <a:t> </a:t>
            </a:r>
            <a:r>
              <a:rPr lang="fi-FI" dirty="0" err="1" smtClean="0"/>
              <a:t>own</a:t>
            </a:r>
            <a:r>
              <a:rPr lang="fi-FI" dirty="0" smtClean="0"/>
              <a:t> </a:t>
            </a:r>
            <a:r>
              <a:rPr lang="fi-FI" dirty="0" err="1" smtClean="0"/>
              <a:t>network</a:t>
            </a:r>
            <a:r>
              <a:rPr lang="fi-FI" dirty="0" smtClean="0"/>
              <a:t> in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same</a:t>
            </a:r>
            <a:r>
              <a:rPr lang="fi-FI" dirty="0" smtClean="0"/>
              <a:t> </a:t>
            </a:r>
            <a:r>
              <a:rPr lang="fi-FI" dirty="0" err="1" smtClean="0"/>
              <a:t>time</a:t>
            </a:r>
            <a:r>
              <a:rPr lang="fi-FI" dirty="0" smtClean="0"/>
              <a:t> </a:t>
            </a:r>
            <a:r>
              <a:rPr lang="fi-FI" dirty="0" err="1" smtClean="0"/>
              <a:t>weakening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meaning</a:t>
            </a:r>
            <a:r>
              <a:rPr lang="fi-FI" dirty="0" smtClean="0"/>
              <a:t> of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professional</a:t>
            </a:r>
            <a:r>
              <a:rPr lang="fi-FI" dirty="0" smtClean="0"/>
              <a:t> </a:t>
            </a:r>
            <a:r>
              <a:rPr lang="fi-FI" dirty="0" err="1" smtClean="0"/>
              <a:t>network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430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More </a:t>
            </a:r>
            <a:r>
              <a:rPr lang="fi-FI" dirty="0" err="1" smtClean="0"/>
              <a:t>about</a:t>
            </a:r>
            <a:r>
              <a:rPr lang="fi-FI" dirty="0" smtClean="0"/>
              <a:t> Personal </a:t>
            </a:r>
            <a:r>
              <a:rPr lang="fi-FI" dirty="0" err="1" smtClean="0"/>
              <a:t>Ombud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Look </a:t>
            </a:r>
            <a:r>
              <a:rPr lang="fi-FI" dirty="0" err="1" smtClean="0"/>
              <a:t>up</a:t>
            </a:r>
            <a:r>
              <a:rPr lang="fi-FI" dirty="0" smtClean="0"/>
              <a:t> ”A New </a:t>
            </a:r>
            <a:r>
              <a:rPr lang="fi-FI" dirty="0" err="1" smtClean="0"/>
              <a:t>Profession</a:t>
            </a:r>
            <a:r>
              <a:rPr lang="fi-FI" dirty="0" smtClean="0"/>
              <a:t> is </a:t>
            </a:r>
            <a:r>
              <a:rPr lang="fi-FI" dirty="0" err="1" smtClean="0"/>
              <a:t>Born</a:t>
            </a:r>
            <a:r>
              <a:rPr lang="fi-FI" dirty="0" smtClean="0"/>
              <a:t> – </a:t>
            </a:r>
            <a:r>
              <a:rPr lang="fi-FI" dirty="0" err="1" smtClean="0"/>
              <a:t>Personligt</a:t>
            </a:r>
            <a:r>
              <a:rPr lang="fi-FI" dirty="0" smtClean="0"/>
              <a:t> </a:t>
            </a:r>
            <a:r>
              <a:rPr lang="fi-FI" dirty="0" err="1" smtClean="0"/>
              <a:t>ombud</a:t>
            </a:r>
            <a:r>
              <a:rPr lang="fi-FI" dirty="0" smtClean="0"/>
              <a:t>” on </a:t>
            </a:r>
            <a:r>
              <a:rPr lang="fi-FI" dirty="0" err="1" smtClean="0"/>
              <a:t>the</a:t>
            </a:r>
            <a:r>
              <a:rPr lang="fi-FI" dirty="0" smtClean="0"/>
              <a:t> internet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dirty="0" err="1" smtClean="0"/>
              <a:t>Thank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for </a:t>
            </a:r>
            <a:r>
              <a:rPr lang="fi-FI" dirty="0" err="1" smtClean="0"/>
              <a:t>Your</a:t>
            </a:r>
            <a:r>
              <a:rPr lang="fi-FI" dirty="0" smtClean="0"/>
              <a:t> </a:t>
            </a:r>
            <a:r>
              <a:rPr lang="fi-FI" dirty="0" err="1" smtClean="0"/>
              <a:t>attention</a:t>
            </a:r>
            <a:r>
              <a:rPr lang="fi-FI" dirty="0" smtClean="0"/>
              <a:t> !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6344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Something</a:t>
            </a:r>
            <a:r>
              <a:rPr lang="fi-FI" dirty="0" smtClean="0"/>
              <a:t> </a:t>
            </a:r>
            <a:r>
              <a:rPr lang="fi-FI" dirty="0" err="1" smtClean="0"/>
              <a:t>about</a:t>
            </a:r>
            <a:r>
              <a:rPr lang="fi-FI" dirty="0" smtClean="0"/>
              <a:t> me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Founder</a:t>
            </a:r>
            <a:r>
              <a:rPr lang="fi-FI" dirty="0" smtClean="0"/>
              <a:t> of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Finnish</a:t>
            </a:r>
            <a:r>
              <a:rPr lang="fi-FI" dirty="0" smtClean="0"/>
              <a:t> </a:t>
            </a:r>
            <a:r>
              <a:rPr lang="fi-FI" dirty="0"/>
              <a:t>A</a:t>
            </a:r>
            <a:r>
              <a:rPr lang="fi-FI" dirty="0" smtClean="0"/>
              <a:t>ssociation for Case Management, Suomen palveluohjausyhdistys (SPO) ry. </a:t>
            </a:r>
            <a:r>
              <a:rPr lang="fi-FI" dirty="0" err="1" smtClean="0"/>
              <a:t>Personligt</a:t>
            </a:r>
            <a:r>
              <a:rPr lang="fi-FI" dirty="0" smtClean="0"/>
              <a:t> </a:t>
            </a:r>
            <a:r>
              <a:rPr lang="fi-FI" dirty="0" err="1" smtClean="0"/>
              <a:t>ombud</a:t>
            </a:r>
            <a:r>
              <a:rPr lang="fi-FI" dirty="0" smtClean="0"/>
              <a:t> i Finland </a:t>
            </a:r>
            <a:r>
              <a:rPr lang="fi-FI" dirty="0" err="1" smtClean="0"/>
              <a:t>rf</a:t>
            </a:r>
            <a:r>
              <a:rPr lang="fi-FI" dirty="0" smtClean="0"/>
              <a:t>. wwwpalveluohjaus.fi and </a:t>
            </a:r>
            <a:r>
              <a:rPr lang="fi-FI" dirty="0" err="1" smtClean="0"/>
              <a:t>facebook</a:t>
            </a:r>
            <a:endParaRPr lang="fi-FI" dirty="0" smtClean="0"/>
          </a:p>
          <a:p>
            <a:r>
              <a:rPr lang="fi-FI" dirty="0" smtClean="0"/>
              <a:t>Motto: </a:t>
            </a:r>
            <a:r>
              <a:rPr lang="fi-FI" dirty="0" err="1" smtClean="0"/>
              <a:t>Those</a:t>
            </a:r>
            <a:r>
              <a:rPr lang="fi-FI" dirty="0" smtClean="0"/>
              <a:t> </a:t>
            </a:r>
            <a:r>
              <a:rPr lang="fi-FI" dirty="0" err="1" smtClean="0"/>
              <a:t>who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worst</a:t>
            </a:r>
            <a:r>
              <a:rPr lang="fi-FI" dirty="0" smtClean="0"/>
              <a:t> </a:t>
            </a:r>
            <a:r>
              <a:rPr lang="fi-FI" dirty="0" err="1" smtClean="0"/>
              <a:t>off</a:t>
            </a:r>
            <a:r>
              <a:rPr lang="fi-FI" dirty="0" smtClean="0"/>
              <a:t>,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learn</a:t>
            </a:r>
            <a:r>
              <a:rPr lang="fi-FI" dirty="0" smtClean="0"/>
              <a:t> us </a:t>
            </a:r>
            <a:r>
              <a:rPr lang="fi-FI" dirty="0" err="1" smtClean="0"/>
              <a:t>more</a:t>
            </a:r>
            <a:endParaRPr lang="fi-FI" dirty="0" smtClean="0"/>
          </a:p>
          <a:p>
            <a:r>
              <a:rPr lang="fi-FI" dirty="0" err="1" smtClean="0"/>
              <a:t>Done</a:t>
            </a:r>
            <a:r>
              <a:rPr lang="fi-FI" dirty="0" smtClean="0"/>
              <a:t> </a:t>
            </a:r>
            <a:r>
              <a:rPr lang="fi-FI" dirty="0" err="1" smtClean="0"/>
              <a:t>some</a:t>
            </a:r>
            <a:r>
              <a:rPr lang="fi-FI" dirty="0" smtClean="0"/>
              <a:t> BIKVA </a:t>
            </a:r>
            <a:r>
              <a:rPr lang="fi-FI" dirty="0" err="1" smtClean="0"/>
              <a:t>groupininterviews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client</a:t>
            </a:r>
            <a:r>
              <a:rPr lang="fi-FI" dirty="0" smtClean="0"/>
              <a:t> </a:t>
            </a:r>
            <a:r>
              <a:rPr lang="fi-FI" dirty="0" err="1" smtClean="0"/>
              <a:t>diagnosed</a:t>
            </a:r>
            <a:r>
              <a:rPr lang="fi-FI" dirty="0" smtClean="0"/>
              <a:t> for </a:t>
            </a:r>
            <a:r>
              <a:rPr lang="fi-FI" dirty="0" err="1" smtClean="0"/>
              <a:t>severe</a:t>
            </a:r>
            <a:r>
              <a:rPr lang="fi-FI" dirty="0" smtClean="0"/>
              <a:t> </a:t>
            </a:r>
            <a:r>
              <a:rPr lang="fi-FI" dirty="0" err="1" smtClean="0"/>
              <a:t>mental</a:t>
            </a:r>
            <a:r>
              <a:rPr lang="fi-FI" dirty="0" smtClean="0"/>
              <a:t> </a:t>
            </a:r>
            <a:r>
              <a:rPr lang="fi-FI" dirty="0" err="1" smtClean="0"/>
              <a:t>health</a:t>
            </a:r>
            <a:r>
              <a:rPr lang="fi-FI" dirty="0" smtClean="0"/>
              <a:t> </a:t>
            </a:r>
            <a:r>
              <a:rPr lang="fi-FI" dirty="0" err="1" smtClean="0"/>
              <a:t>problems</a:t>
            </a:r>
            <a:r>
              <a:rPr lang="fi-FI" dirty="0" smtClean="0"/>
              <a:t> and </a:t>
            </a:r>
            <a:r>
              <a:rPr lang="fi-FI" dirty="0" err="1" smtClean="0"/>
              <a:t>intravenous</a:t>
            </a:r>
            <a:r>
              <a:rPr lang="fi-FI" dirty="0" smtClean="0"/>
              <a:t> </a:t>
            </a:r>
            <a:r>
              <a:rPr lang="fi-FI" dirty="0" err="1" smtClean="0"/>
              <a:t>substance</a:t>
            </a:r>
            <a:r>
              <a:rPr lang="fi-FI" dirty="0" smtClean="0"/>
              <a:t> </a:t>
            </a:r>
            <a:r>
              <a:rPr lang="fi-FI" dirty="0" err="1" smtClean="0"/>
              <a:t>abuse</a:t>
            </a:r>
            <a:r>
              <a:rPr lang="fi-FI" dirty="0" smtClean="0"/>
              <a:t>  (BIKVA </a:t>
            </a:r>
            <a:r>
              <a:rPr lang="fi-FI" i="1" dirty="0" err="1"/>
              <a:t>Krogstrup</a:t>
            </a:r>
            <a:r>
              <a:rPr lang="fi-FI" dirty="0"/>
              <a:t>, Hanne </a:t>
            </a:r>
            <a:r>
              <a:rPr lang="fi-FI" i="1" dirty="0" smtClean="0"/>
              <a:t>Katherine</a:t>
            </a:r>
            <a:r>
              <a:rPr lang="fi-FI" dirty="0" smtClean="0"/>
              <a:t>)</a:t>
            </a:r>
          </a:p>
          <a:p>
            <a:r>
              <a:rPr lang="fi-FI" dirty="0" err="1" smtClean="0"/>
              <a:t>Research</a:t>
            </a:r>
            <a:r>
              <a:rPr lang="fi-FI" dirty="0" smtClean="0"/>
              <a:t> </a:t>
            </a:r>
            <a:r>
              <a:rPr lang="fi-FI" dirty="0" err="1" smtClean="0"/>
              <a:t>also</a:t>
            </a:r>
            <a:r>
              <a:rPr lang="fi-FI" dirty="0" smtClean="0"/>
              <a:t> on ADHD, </a:t>
            </a:r>
            <a:r>
              <a:rPr lang="fi-FI" dirty="0" err="1" smtClean="0"/>
              <a:t>papers</a:t>
            </a:r>
            <a:r>
              <a:rPr lang="fi-FI" dirty="0" smtClean="0"/>
              <a:t> in </a:t>
            </a:r>
            <a:r>
              <a:rPr lang="fi-FI" dirty="0" err="1" smtClean="0"/>
              <a:t>finnish</a:t>
            </a:r>
            <a:r>
              <a:rPr lang="fi-FI" dirty="0" smtClean="0"/>
              <a:t> and </a:t>
            </a:r>
            <a:r>
              <a:rPr lang="fi-FI" dirty="0" err="1" smtClean="0"/>
              <a:t>swedish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4309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Some </a:t>
            </a:r>
            <a:r>
              <a:rPr lang="fi-FI" dirty="0" err="1" smtClean="0"/>
              <a:t>basic</a:t>
            </a:r>
            <a:r>
              <a:rPr lang="fi-FI" dirty="0" smtClean="0"/>
              <a:t> </a:t>
            </a:r>
            <a:r>
              <a:rPr lang="fi-FI" dirty="0" err="1" smtClean="0"/>
              <a:t>facts</a:t>
            </a:r>
            <a:r>
              <a:rPr lang="fi-FI" dirty="0" smtClean="0"/>
              <a:t> – </a:t>
            </a:r>
            <a:r>
              <a:rPr lang="fi-FI" dirty="0" err="1" smtClean="0"/>
              <a:t>what</a:t>
            </a:r>
            <a:r>
              <a:rPr lang="fi-FI" dirty="0" smtClean="0"/>
              <a:t> is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problem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90 % of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clients</a:t>
            </a:r>
            <a:r>
              <a:rPr lang="fi-FI" dirty="0" smtClean="0"/>
              <a:t> </a:t>
            </a:r>
            <a:r>
              <a:rPr lang="fi-FI" dirty="0" err="1" smtClean="0"/>
              <a:t>use</a:t>
            </a:r>
            <a:r>
              <a:rPr lang="fi-FI" dirty="0" smtClean="0"/>
              <a:t> 20 % of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resources</a:t>
            </a:r>
            <a:r>
              <a:rPr lang="fi-FI" dirty="0" smtClean="0"/>
              <a:t> in </a:t>
            </a:r>
            <a:r>
              <a:rPr lang="fi-FI" dirty="0" err="1" smtClean="0"/>
              <a:t>social</a:t>
            </a:r>
            <a:r>
              <a:rPr lang="fi-FI" dirty="0" smtClean="0"/>
              <a:t>- and </a:t>
            </a:r>
            <a:r>
              <a:rPr lang="fi-FI" dirty="0" err="1" smtClean="0"/>
              <a:t>health</a:t>
            </a:r>
            <a:r>
              <a:rPr lang="fi-FI" dirty="0" smtClean="0"/>
              <a:t> </a:t>
            </a:r>
            <a:r>
              <a:rPr lang="fi-FI" dirty="0" err="1" smtClean="0"/>
              <a:t>care</a:t>
            </a:r>
            <a:r>
              <a:rPr lang="fi-FI" dirty="0" smtClean="0"/>
              <a:t> and </a:t>
            </a:r>
            <a:r>
              <a:rPr lang="fi-FI" dirty="0" err="1" smtClean="0"/>
              <a:t>usually</a:t>
            </a:r>
            <a:r>
              <a:rPr lang="fi-FI" dirty="0" smtClean="0"/>
              <a:t> </a:t>
            </a:r>
            <a:r>
              <a:rPr lang="fi-FI" dirty="0" err="1" smtClean="0"/>
              <a:t>use</a:t>
            </a:r>
            <a:r>
              <a:rPr lang="fi-FI" dirty="0" smtClean="0"/>
              <a:t> </a:t>
            </a:r>
            <a:r>
              <a:rPr lang="fi-FI" dirty="0" err="1" smtClean="0"/>
              <a:t>services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one</a:t>
            </a:r>
            <a:r>
              <a:rPr lang="fi-FI" dirty="0" smtClean="0"/>
              <a:t> </a:t>
            </a:r>
            <a:r>
              <a:rPr lang="fi-FI" dirty="0" err="1" smtClean="0"/>
              <a:t>service</a:t>
            </a:r>
            <a:r>
              <a:rPr lang="fi-FI" dirty="0" smtClean="0"/>
              <a:t> </a:t>
            </a:r>
            <a:r>
              <a:rPr lang="fi-FI" dirty="0" err="1" smtClean="0"/>
              <a:t>unit</a:t>
            </a:r>
            <a:r>
              <a:rPr lang="fi-FI" dirty="0" smtClean="0"/>
              <a:t> (</a:t>
            </a:r>
            <a:r>
              <a:rPr lang="fi-FI" dirty="0" err="1" smtClean="0"/>
              <a:t>Research</a:t>
            </a:r>
            <a:r>
              <a:rPr lang="fi-FI" dirty="0" smtClean="0"/>
              <a:t> on </a:t>
            </a:r>
            <a:r>
              <a:rPr lang="fi-FI" dirty="0" err="1" smtClean="0"/>
              <a:t>service</a:t>
            </a:r>
            <a:r>
              <a:rPr lang="fi-FI" dirty="0" smtClean="0"/>
              <a:t> </a:t>
            </a:r>
            <a:r>
              <a:rPr lang="fi-FI" dirty="0" err="1" smtClean="0"/>
              <a:t>users</a:t>
            </a:r>
            <a:r>
              <a:rPr lang="fi-FI" dirty="0" smtClean="0"/>
              <a:t> in Oulu, Leskelä et </a:t>
            </a:r>
            <a:r>
              <a:rPr lang="fi-FI" dirty="0" err="1" smtClean="0"/>
              <a:t>al</a:t>
            </a:r>
            <a:r>
              <a:rPr lang="fi-FI" dirty="0" smtClean="0"/>
              <a:t> 2013)</a:t>
            </a:r>
          </a:p>
          <a:p>
            <a:r>
              <a:rPr lang="fi-FI" dirty="0" smtClean="0"/>
              <a:t>No </a:t>
            </a:r>
            <a:r>
              <a:rPr lang="fi-FI" dirty="0" err="1" smtClean="0"/>
              <a:t>real</a:t>
            </a:r>
            <a:r>
              <a:rPr lang="fi-FI" dirty="0" smtClean="0"/>
              <a:t> </a:t>
            </a:r>
            <a:r>
              <a:rPr lang="fi-FI" dirty="0" err="1" smtClean="0"/>
              <a:t>problem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these</a:t>
            </a:r>
            <a:r>
              <a:rPr lang="fi-FI" dirty="0" smtClean="0"/>
              <a:t> </a:t>
            </a:r>
            <a:r>
              <a:rPr lang="fi-FI" dirty="0" err="1" smtClean="0"/>
              <a:t>clients</a:t>
            </a:r>
            <a:r>
              <a:rPr lang="fi-FI" dirty="0" smtClean="0"/>
              <a:t>, </a:t>
            </a:r>
            <a:r>
              <a:rPr lang="fi-FI" dirty="0" err="1" smtClean="0"/>
              <a:t>everything</a:t>
            </a:r>
            <a:r>
              <a:rPr lang="fi-FI" dirty="0" smtClean="0"/>
              <a:t> </a:t>
            </a:r>
            <a:r>
              <a:rPr lang="fi-FI" dirty="0" err="1" smtClean="0"/>
              <a:t>works</a:t>
            </a:r>
            <a:r>
              <a:rPr lang="fi-FI" dirty="0" smtClean="0"/>
              <a:t> </a:t>
            </a:r>
            <a:r>
              <a:rPr lang="fi-FI" dirty="0" err="1" smtClean="0"/>
              <a:t>quite</a:t>
            </a:r>
            <a:r>
              <a:rPr lang="fi-FI" dirty="0" smtClean="0"/>
              <a:t> </a:t>
            </a:r>
            <a:r>
              <a:rPr lang="fi-FI" dirty="0" err="1" smtClean="0"/>
              <a:t>well</a:t>
            </a:r>
            <a:endParaRPr lang="fi-FI" dirty="0" smtClean="0"/>
          </a:p>
          <a:p>
            <a:r>
              <a:rPr lang="fi-FI" dirty="0" smtClean="0"/>
              <a:t>If </a:t>
            </a:r>
            <a:r>
              <a:rPr lang="fi-FI" dirty="0" err="1" smtClean="0"/>
              <a:t>nothing</a:t>
            </a:r>
            <a:r>
              <a:rPr lang="fi-FI" dirty="0" smtClean="0"/>
              <a:t> is </a:t>
            </a:r>
            <a:r>
              <a:rPr lang="fi-FI" dirty="0" err="1" smtClean="0"/>
              <a:t>broken</a:t>
            </a:r>
            <a:r>
              <a:rPr lang="fi-FI" dirty="0" smtClean="0"/>
              <a:t>, </a:t>
            </a: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mend</a:t>
            </a:r>
            <a:r>
              <a:rPr lang="fi-FI" dirty="0" smtClean="0"/>
              <a:t> it, </a:t>
            </a:r>
            <a:r>
              <a:rPr lang="fi-FI" dirty="0" err="1" smtClean="0"/>
              <a:t>there</a:t>
            </a:r>
            <a:r>
              <a:rPr lang="fi-FI" dirty="0" smtClean="0"/>
              <a:t> is </a:t>
            </a:r>
            <a:r>
              <a:rPr lang="fi-FI" dirty="0" err="1" smtClean="0"/>
              <a:t>nothing</a:t>
            </a:r>
            <a:r>
              <a:rPr lang="fi-FI" dirty="0" smtClean="0"/>
              <a:t> to </a:t>
            </a:r>
            <a:r>
              <a:rPr lang="fi-FI" dirty="0" err="1" smtClean="0"/>
              <a:t>win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56594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Some </a:t>
            </a:r>
            <a:r>
              <a:rPr lang="fi-FI" dirty="0" err="1"/>
              <a:t>basic</a:t>
            </a:r>
            <a:r>
              <a:rPr lang="fi-FI" dirty="0"/>
              <a:t> </a:t>
            </a:r>
            <a:r>
              <a:rPr lang="fi-FI" dirty="0" err="1"/>
              <a:t>facts</a:t>
            </a:r>
            <a:r>
              <a:rPr lang="fi-FI" dirty="0"/>
              <a:t> – </a:t>
            </a:r>
            <a:r>
              <a:rPr lang="fi-FI" dirty="0" err="1"/>
              <a:t>what</a:t>
            </a:r>
            <a:r>
              <a:rPr lang="fi-FI" dirty="0"/>
              <a:t> is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problem</a:t>
            </a:r>
            <a:r>
              <a:rPr lang="fi-FI" dirty="0"/>
              <a:t>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10 %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clients</a:t>
            </a:r>
            <a:r>
              <a:rPr lang="fi-FI" dirty="0"/>
              <a:t> </a:t>
            </a:r>
            <a:r>
              <a:rPr lang="fi-FI" dirty="0" err="1"/>
              <a:t>use</a:t>
            </a:r>
            <a:r>
              <a:rPr lang="fi-FI" dirty="0"/>
              <a:t> 80 %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 smtClean="0"/>
              <a:t>resources</a:t>
            </a:r>
            <a:r>
              <a:rPr lang="fi-FI" dirty="0" smtClean="0"/>
              <a:t> and </a:t>
            </a:r>
            <a:r>
              <a:rPr lang="fi-FI" dirty="0" err="1" smtClean="0"/>
              <a:t>services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over</a:t>
            </a:r>
            <a:r>
              <a:rPr lang="fi-FI" dirty="0" smtClean="0"/>
              <a:t>  4 </a:t>
            </a:r>
            <a:r>
              <a:rPr lang="fi-FI" dirty="0" err="1" smtClean="0"/>
              <a:t>service</a:t>
            </a:r>
            <a:r>
              <a:rPr lang="fi-FI" dirty="0" smtClean="0"/>
              <a:t> </a:t>
            </a:r>
            <a:r>
              <a:rPr lang="fi-FI" dirty="0" err="1" smtClean="0"/>
              <a:t>producing</a:t>
            </a:r>
            <a:r>
              <a:rPr lang="fi-FI" dirty="0" smtClean="0"/>
              <a:t> </a:t>
            </a:r>
            <a:r>
              <a:rPr lang="fi-FI" dirty="0" err="1" smtClean="0"/>
              <a:t>units</a:t>
            </a:r>
            <a:r>
              <a:rPr lang="fi-FI" dirty="0" smtClean="0"/>
              <a:t>(f</a:t>
            </a:r>
            <a:r>
              <a:rPr lang="fi-FI" dirty="0"/>
              <a:t>. ex.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elderly</a:t>
            </a:r>
            <a:r>
              <a:rPr lang="fi-FI" dirty="0"/>
              <a:t>, long </a:t>
            </a:r>
            <a:r>
              <a:rPr lang="fi-FI" dirty="0" err="1"/>
              <a:t>term</a:t>
            </a:r>
            <a:r>
              <a:rPr lang="fi-FI" dirty="0"/>
              <a:t> </a:t>
            </a:r>
            <a:r>
              <a:rPr lang="fi-FI" dirty="0" err="1"/>
              <a:t>ill</a:t>
            </a:r>
            <a:r>
              <a:rPr lang="fi-FI" dirty="0"/>
              <a:t>, </a:t>
            </a:r>
            <a:r>
              <a:rPr lang="fi-FI" dirty="0" err="1"/>
              <a:t>mental</a:t>
            </a:r>
            <a:r>
              <a:rPr lang="fi-FI" dirty="0"/>
              <a:t> </a:t>
            </a:r>
            <a:r>
              <a:rPr lang="fi-FI" dirty="0" err="1"/>
              <a:t>health</a:t>
            </a:r>
            <a:r>
              <a:rPr lang="fi-FI" dirty="0"/>
              <a:t> </a:t>
            </a:r>
            <a:r>
              <a:rPr lang="fi-FI" dirty="0" err="1"/>
              <a:t>problems</a:t>
            </a:r>
            <a:r>
              <a:rPr lang="fi-FI" dirty="0"/>
              <a:t>, </a:t>
            </a:r>
            <a:r>
              <a:rPr lang="fi-FI" dirty="0" err="1"/>
              <a:t>child</a:t>
            </a:r>
            <a:r>
              <a:rPr lang="fi-FI" dirty="0"/>
              <a:t> </a:t>
            </a:r>
            <a:r>
              <a:rPr lang="fi-FI" dirty="0" err="1"/>
              <a:t>welfare</a:t>
            </a:r>
            <a:r>
              <a:rPr lang="fi-FI" dirty="0"/>
              <a:t>, </a:t>
            </a:r>
            <a:r>
              <a:rPr lang="fi-FI" dirty="0" err="1"/>
              <a:t>substance</a:t>
            </a:r>
            <a:r>
              <a:rPr lang="fi-FI" dirty="0"/>
              <a:t> </a:t>
            </a:r>
            <a:r>
              <a:rPr lang="fi-FI" dirty="0" err="1"/>
              <a:t>abuse</a:t>
            </a:r>
            <a:r>
              <a:rPr lang="fi-FI" dirty="0" smtClean="0"/>
              <a:t>)</a:t>
            </a:r>
          </a:p>
          <a:p>
            <a:r>
              <a:rPr lang="fi-FI" dirty="0" err="1" smtClean="0"/>
              <a:t>There</a:t>
            </a:r>
            <a:r>
              <a:rPr lang="fi-FI" dirty="0" smtClean="0"/>
              <a:t> is </a:t>
            </a:r>
            <a:r>
              <a:rPr lang="fi-FI" dirty="0" err="1" smtClean="0"/>
              <a:t>much</a:t>
            </a:r>
            <a:r>
              <a:rPr lang="fi-FI" dirty="0" smtClean="0"/>
              <a:t> to </a:t>
            </a:r>
            <a:r>
              <a:rPr lang="fi-FI" dirty="0" err="1" smtClean="0"/>
              <a:t>win</a:t>
            </a:r>
            <a:r>
              <a:rPr lang="fi-FI" dirty="0" smtClean="0"/>
              <a:t> and </a:t>
            </a:r>
            <a:r>
              <a:rPr lang="fi-FI" dirty="0" err="1" smtClean="0"/>
              <a:t>nothing</a:t>
            </a:r>
            <a:r>
              <a:rPr lang="fi-FI" dirty="0" smtClean="0"/>
              <a:t> to </a:t>
            </a:r>
            <a:r>
              <a:rPr lang="fi-FI" dirty="0" err="1" smtClean="0"/>
              <a:t>loose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these</a:t>
            </a:r>
            <a:r>
              <a:rPr lang="fi-FI" dirty="0" smtClean="0"/>
              <a:t> </a:t>
            </a:r>
            <a:r>
              <a:rPr lang="fi-FI" dirty="0" err="1" smtClean="0"/>
              <a:t>clients</a:t>
            </a:r>
            <a:endParaRPr lang="fi-FI" dirty="0" smtClean="0"/>
          </a:p>
          <a:p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ford-taylorian</a:t>
            </a:r>
            <a:r>
              <a:rPr lang="fi-FI" dirty="0" smtClean="0"/>
              <a:t> labour division (</a:t>
            </a:r>
            <a:r>
              <a:rPr lang="fi-FI" dirty="0" err="1" smtClean="0"/>
              <a:t>silo-thinking</a:t>
            </a:r>
            <a:r>
              <a:rPr lang="fi-FI" dirty="0" smtClean="0"/>
              <a:t>) in </a:t>
            </a:r>
            <a:r>
              <a:rPr lang="fi-FI" dirty="0" err="1" smtClean="0"/>
              <a:t>social</a:t>
            </a:r>
            <a:r>
              <a:rPr lang="fi-FI" dirty="0" smtClean="0"/>
              <a:t>- and </a:t>
            </a:r>
            <a:r>
              <a:rPr lang="fi-FI" dirty="0" err="1" smtClean="0"/>
              <a:t>healthcare</a:t>
            </a:r>
            <a:r>
              <a:rPr lang="fi-FI" dirty="0" smtClean="0"/>
              <a:t> is a </a:t>
            </a:r>
            <a:r>
              <a:rPr lang="fi-FI" dirty="0" err="1" smtClean="0"/>
              <a:t>great</a:t>
            </a:r>
            <a:r>
              <a:rPr lang="fi-FI" dirty="0" smtClean="0"/>
              <a:t> </a:t>
            </a:r>
            <a:r>
              <a:rPr lang="fi-FI" dirty="0" err="1" smtClean="0"/>
              <a:t>problem</a:t>
            </a:r>
            <a:r>
              <a:rPr lang="fi-FI" dirty="0" smtClean="0"/>
              <a:t> for </a:t>
            </a:r>
            <a:r>
              <a:rPr lang="fi-FI" dirty="0" err="1" smtClean="0"/>
              <a:t>these</a:t>
            </a:r>
            <a:r>
              <a:rPr lang="fi-FI" dirty="0" smtClean="0"/>
              <a:t> </a:t>
            </a:r>
            <a:r>
              <a:rPr lang="fi-FI" dirty="0" err="1" smtClean="0"/>
              <a:t>clients</a:t>
            </a:r>
            <a:endParaRPr lang="fi-FI" dirty="0" smtClean="0"/>
          </a:p>
          <a:p>
            <a:r>
              <a:rPr lang="fi-FI" dirty="0" err="1" smtClean="0"/>
              <a:t>Different</a:t>
            </a:r>
            <a:r>
              <a:rPr lang="fi-FI" dirty="0" smtClean="0"/>
              <a:t> </a:t>
            </a:r>
            <a:r>
              <a:rPr lang="fi-FI" dirty="0" err="1" smtClean="0"/>
              <a:t>service</a:t>
            </a:r>
            <a:r>
              <a:rPr lang="fi-FI" dirty="0" smtClean="0"/>
              <a:t> </a:t>
            </a:r>
            <a:r>
              <a:rPr lang="fi-FI" dirty="0" err="1" smtClean="0"/>
              <a:t>systems</a:t>
            </a:r>
            <a:r>
              <a:rPr lang="fi-FI" dirty="0" smtClean="0"/>
              <a:t> </a:t>
            </a:r>
            <a:r>
              <a:rPr lang="fi-FI" dirty="0" err="1" smtClean="0"/>
              <a:t>work</a:t>
            </a:r>
            <a:r>
              <a:rPr lang="fi-FI" dirty="0" smtClean="0"/>
              <a:t> in </a:t>
            </a:r>
            <a:r>
              <a:rPr lang="fi-FI" dirty="0" err="1" smtClean="0"/>
              <a:t>different</a:t>
            </a:r>
            <a:r>
              <a:rPr lang="fi-FI" dirty="0" smtClean="0"/>
              <a:t> </a:t>
            </a:r>
            <a:r>
              <a:rPr lang="fi-FI" dirty="0" err="1" smtClean="0"/>
              <a:t>ways</a:t>
            </a:r>
            <a:r>
              <a:rPr lang="fi-FI" dirty="0"/>
              <a:t> </a:t>
            </a:r>
            <a:r>
              <a:rPr lang="fi-FI" dirty="0" smtClean="0"/>
              <a:t>and </a:t>
            </a:r>
            <a:r>
              <a:rPr lang="fi-FI" dirty="0" err="1" smtClean="0"/>
              <a:t>produce</a:t>
            </a:r>
            <a:r>
              <a:rPr lang="fi-FI" dirty="0" smtClean="0"/>
              <a:t> </a:t>
            </a:r>
            <a:r>
              <a:rPr lang="fi-FI" dirty="0" err="1" smtClean="0"/>
              <a:t>different</a:t>
            </a:r>
            <a:r>
              <a:rPr lang="fi-FI" dirty="0" smtClean="0"/>
              <a:t> </a:t>
            </a:r>
            <a:r>
              <a:rPr lang="fi-FI" dirty="0" err="1" smtClean="0"/>
              <a:t>services</a:t>
            </a:r>
            <a:endParaRPr lang="fi-FI" dirty="0" smtClean="0"/>
          </a:p>
          <a:p>
            <a:r>
              <a:rPr lang="fi-FI" dirty="0" err="1" smtClean="0"/>
              <a:t>Different</a:t>
            </a:r>
            <a:r>
              <a:rPr lang="fi-FI" dirty="0" smtClean="0"/>
              <a:t> </a:t>
            </a:r>
            <a:r>
              <a:rPr lang="fi-FI" dirty="0" err="1" smtClean="0"/>
              <a:t>professionals</a:t>
            </a:r>
            <a:r>
              <a:rPr lang="fi-FI" dirty="0" smtClean="0"/>
              <a:t> </a:t>
            </a:r>
            <a:r>
              <a:rPr lang="fi-FI" dirty="0" err="1" smtClean="0"/>
              <a:t>see</a:t>
            </a:r>
            <a:r>
              <a:rPr lang="fi-FI" dirty="0" smtClean="0"/>
              <a:t> </a:t>
            </a:r>
            <a:r>
              <a:rPr lang="fi-FI" dirty="0" err="1" smtClean="0"/>
              <a:t>proplems</a:t>
            </a:r>
            <a:r>
              <a:rPr lang="fi-FI" dirty="0" smtClean="0"/>
              <a:t> in </a:t>
            </a:r>
            <a:r>
              <a:rPr lang="fi-FI" dirty="0" err="1" smtClean="0"/>
              <a:t>different</a:t>
            </a:r>
            <a:r>
              <a:rPr lang="fi-FI" dirty="0" smtClean="0"/>
              <a:t> </a:t>
            </a:r>
            <a:r>
              <a:rPr lang="fi-FI" dirty="0" err="1" smtClean="0"/>
              <a:t>ways</a:t>
            </a:r>
            <a:r>
              <a:rPr lang="fi-FI" dirty="0" smtClean="0"/>
              <a:t>, </a:t>
            </a:r>
            <a:r>
              <a:rPr lang="fi-FI" dirty="0" err="1" smtClean="0"/>
              <a:t>examine</a:t>
            </a:r>
            <a:r>
              <a:rPr lang="fi-FI" dirty="0" smtClean="0"/>
              <a:t> </a:t>
            </a:r>
            <a:r>
              <a:rPr lang="fi-FI" dirty="0" err="1" smtClean="0"/>
              <a:t>them</a:t>
            </a:r>
            <a:r>
              <a:rPr lang="fi-FI" dirty="0" smtClean="0"/>
              <a:t> </a:t>
            </a:r>
            <a:r>
              <a:rPr lang="fi-FI" dirty="0" err="1" smtClean="0"/>
              <a:t>differently</a:t>
            </a:r>
            <a:r>
              <a:rPr lang="fi-FI" dirty="0" smtClean="0"/>
              <a:t> and </a:t>
            </a:r>
            <a:r>
              <a:rPr lang="fi-FI" dirty="0" err="1" smtClean="0"/>
              <a:t>come</a:t>
            </a:r>
            <a:r>
              <a:rPr lang="fi-FI" dirty="0" smtClean="0"/>
              <a:t> to </a:t>
            </a:r>
            <a:r>
              <a:rPr lang="fi-FI" dirty="0" err="1" smtClean="0"/>
              <a:t>different</a:t>
            </a:r>
            <a:r>
              <a:rPr lang="fi-FI" dirty="0" smtClean="0"/>
              <a:t> </a:t>
            </a:r>
            <a:r>
              <a:rPr lang="fi-FI" dirty="0" err="1" smtClean="0"/>
              <a:t>conclusions</a:t>
            </a:r>
            <a:r>
              <a:rPr lang="fi-FI" dirty="0" smtClean="0"/>
              <a:t> (</a:t>
            </a:r>
            <a:r>
              <a:rPr lang="fi-FI" dirty="0" err="1" smtClean="0"/>
              <a:t>f.ex</a:t>
            </a:r>
            <a:r>
              <a:rPr lang="fi-FI" smtClean="0"/>
              <a:t>. </a:t>
            </a:r>
            <a:r>
              <a:rPr lang="fi-FI" dirty="0" smtClean="0"/>
              <a:t>ADHD)</a:t>
            </a:r>
          </a:p>
          <a:p>
            <a:r>
              <a:rPr lang="fi-FI" dirty="0" smtClean="0"/>
              <a:t>And of </a:t>
            </a:r>
            <a:r>
              <a:rPr lang="fi-FI" dirty="0" err="1" smtClean="0"/>
              <a:t>course</a:t>
            </a:r>
            <a:r>
              <a:rPr lang="fi-FI" dirty="0" smtClean="0"/>
              <a:t> </a:t>
            </a:r>
            <a:r>
              <a:rPr lang="fi-FI" dirty="0" err="1" smtClean="0"/>
              <a:t>nobody</a:t>
            </a:r>
            <a:r>
              <a:rPr lang="fi-FI" dirty="0" smtClean="0"/>
              <a:t> </a:t>
            </a:r>
            <a:r>
              <a:rPr lang="fi-FI" dirty="0" err="1" smtClean="0"/>
              <a:t>has</a:t>
            </a:r>
            <a:r>
              <a:rPr lang="fi-FI" dirty="0" smtClean="0"/>
              <a:t> an </a:t>
            </a:r>
            <a:r>
              <a:rPr lang="fi-FI" dirty="0" err="1" smtClean="0"/>
              <a:t>eagles</a:t>
            </a:r>
            <a:r>
              <a:rPr lang="fi-FI" dirty="0" smtClean="0"/>
              <a:t> </a:t>
            </a:r>
            <a:r>
              <a:rPr lang="fi-FI" dirty="0" err="1" smtClean="0"/>
              <a:t>view</a:t>
            </a:r>
            <a:r>
              <a:rPr lang="fi-FI" dirty="0" smtClean="0"/>
              <a:t> on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problem</a:t>
            </a:r>
            <a:r>
              <a:rPr lang="fi-FI" dirty="0" smtClean="0"/>
              <a:t> </a:t>
            </a:r>
            <a:r>
              <a:rPr lang="fi-FI" dirty="0" err="1" smtClean="0"/>
              <a:t>but</a:t>
            </a:r>
            <a:r>
              <a:rPr lang="fi-FI" dirty="0" smtClean="0"/>
              <a:t> it is </a:t>
            </a:r>
            <a:r>
              <a:rPr lang="fi-FI" dirty="0" err="1" smtClean="0"/>
              <a:t>possible</a:t>
            </a:r>
            <a:r>
              <a:rPr lang="fi-FI" dirty="0" smtClean="0"/>
              <a:t> to </a:t>
            </a:r>
            <a:r>
              <a:rPr lang="fi-FI" dirty="0" err="1" smtClean="0"/>
              <a:t>agree</a:t>
            </a:r>
            <a:r>
              <a:rPr lang="fi-FI" dirty="0" smtClean="0"/>
              <a:t> on </a:t>
            </a:r>
            <a:r>
              <a:rPr lang="fi-FI" dirty="0" err="1" smtClean="0"/>
              <a:t>how</a:t>
            </a:r>
            <a:r>
              <a:rPr lang="fi-FI" dirty="0" smtClean="0"/>
              <a:t> to </a:t>
            </a:r>
            <a:r>
              <a:rPr lang="fi-FI" dirty="0" err="1" smtClean="0"/>
              <a:t>support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ordinary</a:t>
            </a:r>
            <a:r>
              <a:rPr lang="fi-FI" dirty="0" smtClean="0"/>
              <a:t> life of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client</a:t>
            </a:r>
            <a:endParaRPr lang="fi-FI" dirty="0" smtClean="0"/>
          </a:p>
          <a:p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main </a:t>
            </a:r>
            <a:r>
              <a:rPr lang="fi-FI" dirty="0" err="1" smtClean="0"/>
              <a:t>question</a:t>
            </a:r>
            <a:r>
              <a:rPr lang="fi-FI" dirty="0" smtClean="0"/>
              <a:t> is ”</a:t>
            </a:r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kind</a:t>
            </a:r>
            <a:r>
              <a:rPr lang="fi-FI" dirty="0" smtClean="0"/>
              <a:t> of </a:t>
            </a:r>
            <a:r>
              <a:rPr lang="fi-FI" dirty="0" err="1" smtClean="0"/>
              <a:t>service</a:t>
            </a:r>
            <a:r>
              <a:rPr lang="fi-FI" dirty="0" smtClean="0"/>
              <a:t> </a:t>
            </a: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have</a:t>
            </a:r>
            <a:r>
              <a:rPr lang="fi-FI" dirty="0" smtClean="0"/>
              <a:t> to </a:t>
            </a:r>
            <a:r>
              <a:rPr lang="fi-FI" dirty="0" err="1" smtClean="0"/>
              <a:t>offer</a:t>
            </a:r>
            <a:r>
              <a:rPr lang="fi-FI" dirty="0" smtClean="0"/>
              <a:t>?” and </a:t>
            </a:r>
            <a:r>
              <a:rPr lang="fi-FI" dirty="0" err="1" smtClean="0"/>
              <a:t>not</a:t>
            </a:r>
            <a:r>
              <a:rPr lang="fi-FI" dirty="0" smtClean="0"/>
              <a:t>: ”</a:t>
            </a:r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would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most</a:t>
            </a:r>
            <a:r>
              <a:rPr lang="fi-FI" dirty="0" smtClean="0"/>
              <a:t> </a:t>
            </a:r>
            <a:r>
              <a:rPr lang="fi-FI" dirty="0" err="1" smtClean="0"/>
              <a:t>beneficial</a:t>
            </a:r>
            <a:r>
              <a:rPr lang="fi-FI" dirty="0" smtClean="0"/>
              <a:t> for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client</a:t>
            </a:r>
            <a:r>
              <a:rPr lang="fi-FI" dirty="0" smtClean="0"/>
              <a:t>?”</a:t>
            </a:r>
          </a:p>
          <a:p>
            <a:r>
              <a:rPr lang="fi-FI" dirty="0" err="1" smtClean="0"/>
              <a:t>What</a:t>
            </a:r>
            <a:r>
              <a:rPr lang="fi-FI" dirty="0" smtClean="0"/>
              <a:t> Leskelä et </a:t>
            </a:r>
            <a:r>
              <a:rPr lang="fi-FI" dirty="0" err="1" smtClean="0"/>
              <a:t>al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suggesting</a:t>
            </a:r>
            <a:r>
              <a:rPr lang="fi-FI" dirty="0" smtClean="0"/>
              <a:t> is a </a:t>
            </a:r>
            <a:r>
              <a:rPr lang="fi-FI" dirty="0" err="1" smtClean="0"/>
              <a:t>coordinator</a:t>
            </a:r>
            <a:r>
              <a:rPr lang="fi-FI" dirty="0" smtClean="0"/>
              <a:t> for </a:t>
            </a:r>
            <a:r>
              <a:rPr lang="fi-FI" dirty="0" err="1" smtClean="0"/>
              <a:t>this</a:t>
            </a:r>
            <a:r>
              <a:rPr lang="fi-FI" dirty="0" smtClean="0"/>
              <a:t> </a:t>
            </a:r>
            <a:r>
              <a:rPr lang="fi-FI" dirty="0" err="1" smtClean="0"/>
              <a:t>client</a:t>
            </a:r>
            <a:r>
              <a:rPr lang="fi-FI" dirty="0" smtClean="0"/>
              <a:t>.  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3483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Second </a:t>
            </a:r>
            <a:r>
              <a:rPr lang="fi-FI" dirty="0" err="1" smtClean="0"/>
              <a:t>basic</a:t>
            </a:r>
            <a:r>
              <a:rPr lang="fi-FI" dirty="0" smtClean="0"/>
              <a:t> </a:t>
            </a:r>
            <a:r>
              <a:rPr lang="fi-FI" dirty="0" err="1" smtClean="0"/>
              <a:t>fact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Nobody</a:t>
            </a:r>
            <a:r>
              <a:rPr lang="fi-FI" dirty="0" smtClean="0"/>
              <a:t> is </a:t>
            </a:r>
            <a:r>
              <a:rPr lang="fi-FI" dirty="0" err="1" smtClean="0"/>
              <a:t>interested</a:t>
            </a:r>
            <a:r>
              <a:rPr lang="fi-FI" dirty="0" smtClean="0"/>
              <a:t> in </a:t>
            </a:r>
            <a:r>
              <a:rPr lang="fi-FI" dirty="0" err="1" smtClean="0"/>
              <a:t>how</a:t>
            </a:r>
            <a:r>
              <a:rPr lang="fi-FI" dirty="0" smtClean="0"/>
              <a:t> </a:t>
            </a:r>
            <a:r>
              <a:rPr lang="fi-FI" dirty="0" err="1" smtClean="0"/>
              <a:t>much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service</a:t>
            </a:r>
            <a:r>
              <a:rPr lang="fi-FI" dirty="0" smtClean="0"/>
              <a:t> </a:t>
            </a:r>
            <a:r>
              <a:rPr lang="fi-FI" dirty="0" err="1" smtClean="0"/>
              <a:t>costs</a:t>
            </a:r>
            <a:r>
              <a:rPr lang="fi-FI" dirty="0" smtClean="0"/>
              <a:t> a </a:t>
            </a:r>
            <a:r>
              <a:rPr lang="fi-FI" dirty="0" err="1" smtClean="0"/>
              <a:t>client</a:t>
            </a:r>
            <a:r>
              <a:rPr lang="fi-FI" dirty="0" smtClean="0"/>
              <a:t> </a:t>
            </a:r>
            <a:r>
              <a:rPr lang="fi-FI" dirty="0" err="1" smtClean="0"/>
              <a:t>gets</a:t>
            </a:r>
            <a:r>
              <a:rPr lang="fi-FI" dirty="0" smtClean="0"/>
              <a:t> for </a:t>
            </a:r>
            <a:r>
              <a:rPr lang="fi-FI" dirty="0" err="1" smtClean="0"/>
              <a:t>example</a:t>
            </a:r>
            <a:r>
              <a:rPr lang="fi-FI" dirty="0" smtClean="0"/>
              <a:t> in </a:t>
            </a:r>
            <a:r>
              <a:rPr lang="fi-FI" dirty="0" err="1" smtClean="0"/>
              <a:t>one</a:t>
            </a:r>
            <a:r>
              <a:rPr lang="fi-FI" dirty="0" smtClean="0"/>
              <a:t> </a:t>
            </a:r>
            <a:r>
              <a:rPr lang="fi-FI" dirty="0" err="1" smtClean="0"/>
              <a:t>year</a:t>
            </a:r>
            <a:r>
              <a:rPr lang="fi-FI" dirty="0" smtClean="0"/>
              <a:t>, </a:t>
            </a:r>
            <a:r>
              <a:rPr lang="fi-FI" dirty="0" err="1" smtClean="0"/>
              <a:t>but</a:t>
            </a:r>
            <a:r>
              <a:rPr lang="fi-FI" dirty="0" smtClean="0"/>
              <a:t> </a:t>
            </a:r>
            <a:r>
              <a:rPr lang="fi-FI" dirty="0" err="1" smtClean="0"/>
              <a:t>how</a:t>
            </a:r>
            <a:r>
              <a:rPr lang="fi-FI" dirty="0" smtClean="0"/>
              <a:t> it is </a:t>
            </a:r>
            <a:r>
              <a:rPr lang="fi-FI" dirty="0" err="1" smtClean="0"/>
              <a:t>straining</a:t>
            </a:r>
            <a:r>
              <a:rPr lang="fi-FI" dirty="0" smtClean="0"/>
              <a:t> my </a:t>
            </a:r>
            <a:r>
              <a:rPr lang="fi-FI" dirty="0" err="1" smtClean="0"/>
              <a:t>budget</a:t>
            </a:r>
            <a:endParaRPr lang="fi-FI" dirty="0" smtClean="0"/>
          </a:p>
          <a:p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if</a:t>
            </a:r>
            <a:r>
              <a:rPr lang="fi-FI" dirty="0" smtClean="0"/>
              <a:t> </a:t>
            </a:r>
            <a:r>
              <a:rPr lang="fi-FI" dirty="0" err="1" smtClean="0"/>
              <a:t>there</a:t>
            </a:r>
            <a:r>
              <a:rPr lang="fi-FI" dirty="0" smtClean="0"/>
              <a:t> is a </a:t>
            </a:r>
            <a:r>
              <a:rPr lang="fi-FI" dirty="0" err="1" smtClean="0"/>
              <a:t>match</a:t>
            </a:r>
            <a:r>
              <a:rPr lang="fi-FI" dirty="0" smtClean="0"/>
              <a:t> </a:t>
            </a:r>
            <a:r>
              <a:rPr lang="fi-FI" dirty="0" err="1" smtClean="0"/>
              <a:t>between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clients</a:t>
            </a:r>
            <a:r>
              <a:rPr lang="fi-FI" dirty="0" smtClean="0"/>
              <a:t> </a:t>
            </a:r>
            <a:r>
              <a:rPr lang="fi-FI" dirty="0" err="1" smtClean="0"/>
              <a:t>needs</a:t>
            </a:r>
            <a:r>
              <a:rPr lang="fi-FI" dirty="0" smtClean="0"/>
              <a:t> and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service</a:t>
            </a:r>
            <a:r>
              <a:rPr lang="fi-FI" dirty="0" smtClean="0"/>
              <a:t> </a:t>
            </a:r>
            <a:r>
              <a:rPr lang="fi-FI" dirty="0" err="1"/>
              <a:t>t</a:t>
            </a:r>
            <a:r>
              <a:rPr lang="fi-FI" dirty="0" err="1" smtClean="0"/>
              <a:t>hat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service</a:t>
            </a:r>
            <a:r>
              <a:rPr lang="fi-FI" dirty="0" smtClean="0"/>
              <a:t> </a:t>
            </a:r>
            <a:r>
              <a:rPr lang="fi-FI" dirty="0" err="1" smtClean="0"/>
              <a:t>producers</a:t>
            </a:r>
            <a:r>
              <a:rPr lang="fi-FI" dirty="0" smtClean="0"/>
              <a:t> </a:t>
            </a:r>
            <a:r>
              <a:rPr lang="fi-FI" dirty="0" err="1" smtClean="0"/>
              <a:t>provide</a:t>
            </a:r>
            <a:r>
              <a:rPr lang="fi-FI" dirty="0" smtClean="0"/>
              <a:t>.</a:t>
            </a:r>
          </a:p>
          <a:p>
            <a:r>
              <a:rPr lang="fi-FI" dirty="0" err="1" smtClean="0"/>
              <a:t>But</a:t>
            </a:r>
            <a:r>
              <a:rPr lang="fi-FI" dirty="0" smtClean="0"/>
              <a:t> in </a:t>
            </a:r>
            <a:r>
              <a:rPr lang="fi-FI" dirty="0" err="1" smtClean="0"/>
              <a:t>the</a:t>
            </a:r>
            <a:r>
              <a:rPr lang="fi-FI" dirty="0" smtClean="0"/>
              <a:t> long </a:t>
            </a:r>
            <a:r>
              <a:rPr lang="fi-FI" dirty="0" err="1" smtClean="0"/>
              <a:t>run</a:t>
            </a:r>
            <a:r>
              <a:rPr lang="fi-FI" dirty="0" smtClean="0"/>
              <a:t> </a:t>
            </a:r>
            <a:r>
              <a:rPr lang="fi-FI" dirty="0" err="1" smtClean="0"/>
              <a:t>good</a:t>
            </a:r>
            <a:r>
              <a:rPr lang="fi-FI" dirty="0" smtClean="0"/>
              <a:t> </a:t>
            </a:r>
            <a:r>
              <a:rPr lang="fi-FI" dirty="0" err="1" smtClean="0"/>
              <a:t>functioning</a:t>
            </a:r>
            <a:r>
              <a:rPr lang="fi-FI" dirty="0" smtClean="0"/>
              <a:t> </a:t>
            </a:r>
            <a:r>
              <a:rPr lang="fi-FI" dirty="0" err="1" smtClean="0"/>
              <a:t>service</a:t>
            </a:r>
            <a:r>
              <a:rPr lang="fi-FI" dirty="0" smtClean="0"/>
              <a:t> is </a:t>
            </a:r>
            <a:r>
              <a:rPr lang="fi-FI" dirty="0" err="1" smtClean="0"/>
              <a:t>always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cheapest</a:t>
            </a:r>
            <a:r>
              <a:rPr lang="fi-FI" dirty="0" smtClean="0"/>
              <a:t> </a:t>
            </a:r>
            <a:r>
              <a:rPr lang="fi-FI" dirty="0" err="1" smtClean="0"/>
              <a:t>alternative</a:t>
            </a:r>
            <a:r>
              <a:rPr lang="fi-FI" dirty="0"/>
              <a:t> </a:t>
            </a:r>
            <a:r>
              <a:rPr lang="fi-FI" dirty="0" smtClean="0"/>
              <a:t>(Ingvar Nilsson), </a:t>
            </a:r>
            <a:r>
              <a:rPr lang="fi-FI" dirty="0" err="1" smtClean="0"/>
              <a:t>because</a:t>
            </a:r>
            <a:r>
              <a:rPr lang="fi-FI" dirty="0" smtClean="0"/>
              <a:t> </a:t>
            </a:r>
            <a:r>
              <a:rPr lang="fi-FI" dirty="0" err="1" smtClean="0"/>
              <a:t>nobody</a:t>
            </a:r>
            <a:r>
              <a:rPr lang="fi-FI" dirty="0" smtClean="0"/>
              <a:t> </a:t>
            </a:r>
            <a:r>
              <a:rPr lang="fi-FI" dirty="0" err="1" smtClean="0"/>
              <a:t>wants</a:t>
            </a:r>
            <a:r>
              <a:rPr lang="fi-FI" dirty="0" smtClean="0"/>
              <a:t> to </a:t>
            </a:r>
            <a:r>
              <a:rPr lang="fi-FI" dirty="0" err="1" smtClean="0"/>
              <a:t>be</a:t>
            </a:r>
            <a:r>
              <a:rPr lang="fi-FI" dirty="0" smtClean="0"/>
              <a:t> a </a:t>
            </a:r>
            <a:r>
              <a:rPr lang="fi-FI" dirty="0" err="1" smtClean="0"/>
              <a:t>passive</a:t>
            </a:r>
            <a:r>
              <a:rPr lang="fi-FI" dirty="0" smtClean="0"/>
              <a:t> </a:t>
            </a:r>
            <a:r>
              <a:rPr lang="fi-FI" dirty="0" err="1" smtClean="0"/>
              <a:t>target</a:t>
            </a:r>
            <a:r>
              <a:rPr lang="fi-FI" dirty="0" smtClean="0"/>
              <a:t> for </a:t>
            </a:r>
            <a:r>
              <a:rPr lang="fi-FI" dirty="0" err="1" smtClean="0"/>
              <a:t>services</a:t>
            </a:r>
            <a:r>
              <a:rPr lang="fi-FI" dirty="0" smtClean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3090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More </a:t>
            </a:r>
            <a:r>
              <a:rPr lang="fi-FI" dirty="0" err="1" smtClean="0"/>
              <a:t>basic</a:t>
            </a:r>
            <a:r>
              <a:rPr lang="fi-FI" dirty="0" smtClean="0"/>
              <a:t> </a:t>
            </a:r>
            <a:r>
              <a:rPr lang="fi-FI" dirty="0" err="1" smtClean="0"/>
              <a:t>facts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err="1" smtClean="0"/>
              <a:t>There</a:t>
            </a:r>
            <a:r>
              <a:rPr lang="fi-FI" dirty="0" smtClean="0"/>
              <a:t> </a:t>
            </a:r>
            <a:r>
              <a:rPr lang="fi-FI" dirty="0" err="1" smtClean="0"/>
              <a:t>has</a:t>
            </a:r>
            <a:r>
              <a:rPr lang="fi-FI" dirty="0" smtClean="0"/>
              <a:t> </a:t>
            </a:r>
            <a:r>
              <a:rPr lang="fi-FI" dirty="0" err="1" smtClean="0"/>
              <a:t>never</a:t>
            </a:r>
            <a:r>
              <a:rPr lang="fi-FI" dirty="0" smtClean="0"/>
              <a:t> </a:t>
            </a:r>
            <a:r>
              <a:rPr lang="fi-FI" dirty="0" err="1" smtClean="0"/>
              <a:t>been</a:t>
            </a:r>
            <a:r>
              <a:rPr lang="fi-FI" dirty="0" smtClean="0"/>
              <a:t> a </a:t>
            </a:r>
            <a:r>
              <a:rPr lang="fi-FI" dirty="0" err="1" smtClean="0"/>
              <a:t>greater</a:t>
            </a:r>
            <a:r>
              <a:rPr lang="fi-FI" dirty="0" smtClean="0"/>
              <a:t> </a:t>
            </a:r>
            <a:r>
              <a:rPr lang="fi-FI" dirty="0" err="1" smtClean="0"/>
              <a:t>gap</a:t>
            </a:r>
            <a:r>
              <a:rPr lang="fi-FI" dirty="0" smtClean="0"/>
              <a:t> </a:t>
            </a:r>
            <a:r>
              <a:rPr lang="fi-FI" dirty="0" err="1" smtClean="0"/>
              <a:t>between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custom-orientated</a:t>
            </a:r>
            <a:r>
              <a:rPr lang="fi-FI" dirty="0" smtClean="0"/>
              <a:t> </a:t>
            </a:r>
            <a:r>
              <a:rPr lang="fi-FI" dirty="0" err="1" smtClean="0"/>
              <a:t>principles</a:t>
            </a:r>
            <a:r>
              <a:rPr lang="fi-FI" dirty="0" smtClean="0"/>
              <a:t> and </a:t>
            </a:r>
            <a:r>
              <a:rPr lang="fi-FI" dirty="0" err="1" smtClean="0"/>
              <a:t>goals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read</a:t>
            </a:r>
            <a:r>
              <a:rPr lang="fi-FI" dirty="0" smtClean="0"/>
              <a:t> on a </a:t>
            </a:r>
            <a:r>
              <a:rPr lang="fi-FI" dirty="0" err="1"/>
              <a:t>s</a:t>
            </a:r>
            <a:r>
              <a:rPr lang="fi-FI" dirty="0" err="1" smtClean="0"/>
              <a:t>ervice</a:t>
            </a:r>
            <a:r>
              <a:rPr lang="fi-FI" dirty="0" smtClean="0"/>
              <a:t> </a:t>
            </a:r>
            <a:r>
              <a:rPr lang="fi-FI" dirty="0" err="1" smtClean="0"/>
              <a:t>providers</a:t>
            </a:r>
            <a:r>
              <a:rPr lang="fi-FI" dirty="0" smtClean="0"/>
              <a:t> </a:t>
            </a:r>
            <a:r>
              <a:rPr lang="fi-FI" dirty="0" err="1" smtClean="0"/>
              <a:t>homepage</a:t>
            </a:r>
            <a:r>
              <a:rPr lang="fi-FI" dirty="0" smtClean="0"/>
              <a:t> and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experiences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clients</a:t>
            </a:r>
            <a:r>
              <a:rPr lang="fi-FI" dirty="0" smtClean="0"/>
              <a:t> in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worst</a:t>
            </a:r>
            <a:r>
              <a:rPr lang="fi-FI" dirty="0" smtClean="0"/>
              <a:t> life </a:t>
            </a:r>
            <a:r>
              <a:rPr lang="fi-FI" dirty="0" err="1" smtClean="0"/>
              <a:t>situations</a:t>
            </a:r>
            <a:r>
              <a:rPr lang="fi-FI" dirty="0" smtClean="0"/>
              <a:t> </a:t>
            </a:r>
            <a:r>
              <a:rPr lang="fi-FI" dirty="0" err="1" smtClean="0"/>
              <a:t>tell</a:t>
            </a:r>
            <a:r>
              <a:rPr lang="fi-FI" dirty="0" smtClean="0"/>
              <a:t> </a:t>
            </a:r>
            <a:r>
              <a:rPr lang="fi-FI" dirty="0" err="1" smtClean="0"/>
              <a:t>about</a:t>
            </a:r>
            <a:endParaRPr lang="fi-FI" dirty="0" smtClean="0"/>
          </a:p>
          <a:p>
            <a:r>
              <a:rPr lang="fi-FI" dirty="0" smtClean="0"/>
              <a:t>If </a:t>
            </a: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really</a:t>
            </a:r>
            <a:r>
              <a:rPr lang="fi-FI" dirty="0" smtClean="0"/>
              <a:t> </a:t>
            </a:r>
            <a:r>
              <a:rPr lang="fi-FI" dirty="0" err="1" smtClean="0"/>
              <a:t>want</a:t>
            </a:r>
            <a:r>
              <a:rPr lang="fi-FI" dirty="0" smtClean="0"/>
              <a:t> to help </a:t>
            </a:r>
            <a:r>
              <a:rPr lang="fi-FI" dirty="0" err="1" smtClean="0"/>
              <a:t>people</a:t>
            </a:r>
            <a:r>
              <a:rPr lang="fi-FI" dirty="0" smtClean="0"/>
              <a:t> </a:t>
            </a: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must</a:t>
            </a:r>
            <a:r>
              <a:rPr lang="fi-FI" dirty="0" smtClean="0"/>
              <a:t> </a:t>
            </a:r>
            <a:r>
              <a:rPr lang="fi-FI" dirty="0" err="1" smtClean="0"/>
              <a:t>work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and </a:t>
            </a:r>
            <a:r>
              <a:rPr lang="fi-FI" dirty="0" err="1" smtClean="0"/>
              <a:t>strenghten</a:t>
            </a:r>
            <a:r>
              <a:rPr lang="fi-FI" dirty="0" smtClean="0"/>
              <a:t> </a:t>
            </a:r>
            <a:r>
              <a:rPr lang="fi-FI" dirty="0" err="1" smtClean="0"/>
              <a:t>their</a:t>
            </a:r>
            <a:r>
              <a:rPr lang="fi-FI" dirty="0" smtClean="0"/>
              <a:t> </a:t>
            </a:r>
            <a:r>
              <a:rPr lang="fi-FI" dirty="0" err="1" smtClean="0"/>
              <a:t>private</a:t>
            </a:r>
            <a:r>
              <a:rPr lang="fi-FI" dirty="0" smtClean="0"/>
              <a:t> </a:t>
            </a:r>
            <a:r>
              <a:rPr lang="fi-FI" dirty="0" err="1" smtClean="0"/>
              <a:t>network</a:t>
            </a:r>
            <a:r>
              <a:rPr lang="fi-FI" dirty="0" smtClean="0"/>
              <a:t> (</a:t>
            </a:r>
            <a:r>
              <a:rPr lang="fi-FI" dirty="0" err="1" smtClean="0"/>
              <a:t>research</a:t>
            </a:r>
            <a:r>
              <a:rPr lang="fi-FI" dirty="0" smtClean="0"/>
              <a:t> </a:t>
            </a:r>
            <a:r>
              <a:rPr lang="fi-FI" dirty="0" err="1" smtClean="0"/>
              <a:t>done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prof. Jaakko Seikkula), </a:t>
            </a:r>
            <a:r>
              <a:rPr lang="fi-FI" dirty="0" err="1" smtClean="0"/>
              <a:t>but</a:t>
            </a:r>
            <a:r>
              <a:rPr lang="fi-FI" dirty="0" smtClean="0"/>
              <a:t> just </a:t>
            </a:r>
            <a:r>
              <a:rPr lang="fi-FI" dirty="0" err="1" smtClean="0"/>
              <a:t>against</a:t>
            </a:r>
            <a:r>
              <a:rPr lang="fi-FI" dirty="0" smtClean="0"/>
              <a:t> </a:t>
            </a:r>
            <a:r>
              <a:rPr lang="fi-FI" dirty="0" err="1" smtClean="0"/>
              <a:t>these</a:t>
            </a:r>
            <a:r>
              <a:rPr lang="fi-FI" dirty="0" smtClean="0"/>
              <a:t> </a:t>
            </a:r>
            <a:r>
              <a:rPr lang="fi-FI" dirty="0" err="1" smtClean="0"/>
              <a:t>recommendations</a:t>
            </a:r>
            <a:r>
              <a:rPr lang="fi-FI" dirty="0" smtClean="0"/>
              <a:t>, </a:t>
            </a:r>
            <a:r>
              <a:rPr lang="fi-FI" dirty="0" err="1" smtClean="0"/>
              <a:t>client</a:t>
            </a:r>
            <a:r>
              <a:rPr lang="fi-FI" dirty="0" smtClean="0"/>
              <a:t> </a:t>
            </a:r>
            <a:r>
              <a:rPr lang="fi-FI" dirty="0" err="1" smtClean="0"/>
              <a:t>work</a:t>
            </a:r>
            <a:r>
              <a:rPr lang="fi-FI" dirty="0" smtClean="0"/>
              <a:t> is in </a:t>
            </a:r>
            <a:r>
              <a:rPr lang="fi-FI" dirty="0" err="1" smtClean="0"/>
              <a:t>over</a:t>
            </a:r>
            <a:r>
              <a:rPr lang="fi-FI" dirty="0" smtClean="0"/>
              <a:t> 90 % of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cases</a:t>
            </a:r>
            <a:r>
              <a:rPr lang="fi-FI" dirty="0" smtClean="0"/>
              <a:t> </a:t>
            </a:r>
            <a:r>
              <a:rPr lang="fi-FI" dirty="0" err="1" smtClean="0"/>
              <a:t>individual-orientated</a:t>
            </a:r>
            <a:endParaRPr lang="fi-FI" dirty="0" smtClean="0"/>
          </a:p>
          <a:p>
            <a:r>
              <a:rPr lang="fi-FI" dirty="0" smtClean="0"/>
              <a:t>In </a:t>
            </a:r>
            <a:r>
              <a:rPr lang="fi-FI" dirty="0" err="1" smtClean="0"/>
              <a:t>other</a:t>
            </a:r>
            <a:r>
              <a:rPr lang="fi-FI" dirty="0" smtClean="0"/>
              <a:t> </a:t>
            </a:r>
            <a:r>
              <a:rPr lang="fi-FI" dirty="0" err="1" smtClean="0"/>
              <a:t>than</a:t>
            </a:r>
            <a:r>
              <a:rPr lang="fi-FI" dirty="0" smtClean="0"/>
              <a:t> </a:t>
            </a:r>
            <a:r>
              <a:rPr lang="fi-FI" dirty="0" err="1" smtClean="0"/>
              <a:t>clearly</a:t>
            </a:r>
            <a:r>
              <a:rPr lang="fi-FI" dirty="0" smtClean="0"/>
              <a:t> </a:t>
            </a:r>
            <a:r>
              <a:rPr lang="fi-FI" dirty="0" err="1" smtClean="0"/>
              <a:t>biomedical</a:t>
            </a:r>
            <a:r>
              <a:rPr lang="fi-FI" dirty="0" smtClean="0"/>
              <a:t> </a:t>
            </a:r>
            <a:r>
              <a:rPr lang="fi-FI" dirty="0" err="1" smtClean="0"/>
              <a:t>cases</a:t>
            </a:r>
            <a:r>
              <a:rPr lang="fi-FI" dirty="0" smtClean="0"/>
              <a:t> </a:t>
            </a: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usually</a:t>
            </a:r>
            <a:r>
              <a:rPr lang="fi-FI" dirty="0" smtClean="0"/>
              <a:t> </a:t>
            </a:r>
            <a:r>
              <a:rPr lang="fi-FI" dirty="0" err="1" smtClean="0"/>
              <a:t>have</a:t>
            </a:r>
            <a:r>
              <a:rPr lang="fi-FI" dirty="0" smtClean="0"/>
              <a:t> </a:t>
            </a:r>
            <a:r>
              <a:rPr lang="fi-FI" dirty="0" err="1" smtClean="0"/>
              <a:t>any</a:t>
            </a:r>
            <a:r>
              <a:rPr lang="fi-FI" dirty="0" smtClean="0"/>
              <a:t> </a:t>
            </a:r>
            <a:r>
              <a:rPr lang="fi-FI" dirty="0" err="1" smtClean="0"/>
              <a:t>benefit</a:t>
            </a:r>
            <a:r>
              <a:rPr lang="fi-FI" dirty="0" smtClean="0"/>
              <a:t> of </a:t>
            </a:r>
            <a:r>
              <a:rPr lang="fi-FI" dirty="0" err="1" smtClean="0"/>
              <a:t>diagnosing</a:t>
            </a:r>
            <a:r>
              <a:rPr lang="fi-FI" dirty="0" smtClean="0"/>
              <a:t> </a:t>
            </a:r>
            <a:r>
              <a:rPr lang="fi-FI" dirty="0" err="1" smtClean="0"/>
              <a:t>client</a:t>
            </a:r>
            <a:r>
              <a:rPr lang="fi-FI" dirty="0" smtClean="0"/>
              <a:t> and </a:t>
            </a:r>
            <a:r>
              <a:rPr lang="fi-FI" dirty="0" err="1" smtClean="0"/>
              <a:t>there</a:t>
            </a:r>
            <a:r>
              <a:rPr lang="fi-FI" dirty="0" smtClean="0"/>
              <a:t> is no </a:t>
            </a:r>
            <a:r>
              <a:rPr lang="fi-FI" dirty="0" err="1" smtClean="0"/>
              <a:t>scientific</a:t>
            </a:r>
            <a:r>
              <a:rPr lang="fi-FI" dirty="0" smtClean="0"/>
              <a:t> </a:t>
            </a:r>
            <a:r>
              <a:rPr lang="fi-FI" dirty="0" err="1" smtClean="0"/>
              <a:t>evidence</a:t>
            </a:r>
            <a:r>
              <a:rPr lang="fi-FI" dirty="0" smtClean="0"/>
              <a:t> for </a:t>
            </a:r>
            <a:r>
              <a:rPr lang="fi-FI" dirty="0" err="1" smtClean="0"/>
              <a:t>them</a:t>
            </a:r>
            <a:r>
              <a:rPr lang="fi-FI" dirty="0" smtClean="0"/>
              <a:t> </a:t>
            </a:r>
            <a:r>
              <a:rPr lang="fi-FI" dirty="0"/>
              <a:t>(</a:t>
            </a:r>
            <a:r>
              <a:rPr lang="fi-FI" dirty="0" err="1"/>
              <a:t>Uher</a:t>
            </a:r>
            <a:r>
              <a:rPr lang="fi-FI" dirty="0"/>
              <a:t> </a:t>
            </a:r>
            <a:r>
              <a:rPr lang="fi-FI" dirty="0" smtClean="0"/>
              <a:t>and </a:t>
            </a:r>
            <a:r>
              <a:rPr lang="fi-FI" dirty="0" err="1"/>
              <a:t>Rutter</a:t>
            </a:r>
            <a:r>
              <a:rPr lang="fi-FI" dirty="0"/>
              <a:t> 2012</a:t>
            </a:r>
            <a:r>
              <a:rPr lang="fi-FI" dirty="0" smtClean="0"/>
              <a:t>)  </a:t>
            </a:r>
            <a:r>
              <a:rPr lang="fi-FI" dirty="0" err="1" smtClean="0"/>
              <a:t>but</a:t>
            </a:r>
            <a:r>
              <a:rPr lang="fi-FI" dirty="0" smtClean="0"/>
              <a:t> </a:t>
            </a:r>
            <a:r>
              <a:rPr lang="fi-FI" dirty="0" err="1" smtClean="0"/>
              <a:t>though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main </a:t>
            </a:r>
            <a:r>
              <a:rPr lang="fi-FI" dirty="0" err="1" smtClean="0"/>
              <a:t>point</a:t>
            </a:r>
            <a:r>
              <a:rPr lang="fi-FI" dirty="0" smtClean="0"/>
              <a:t> is </a:t>
            </a:r>
            <a:r>
              <a:rPr lang="fi-FI" dirty="0" err="1" smtClean="0"/>
              <a:t>often</a:t>
            </a:r>
            <a:r>
              <a:rPr lang="fi-FI" dirty="0" smtClean="0"/>
              <a:t> on </a:t>
            </a:r>
            <a:r>
              <a:rPr lang="fi-FI" dirty="0" err="1" smtClean="0"/>
              <a:t>diagnosing</a:t>
            </a:r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6810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Traditional</a:t>
            </a:r>
            <a:r>
              <a:rPr lang="fi-FI" dirty="0" smtClean="0"/>
              <a:t> Case management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Is </a:t>
            </a:r>
            <a:r>
              <a:rPr lang="fi-FI" dirty="0" err="1" smtClean="0"/>
              <a:t>understood</a:t>
            </a:r>
            <a:r>
              <a:rPr lang="fi-FI" dirty="0" smtClean="0"/>
              <a:t> as a </a:t>
            </a:r>
            <a:r>
              <a:rPr lang="fi-FI" dirty="0" err="1" smtClean="0"/>
              <a:t>form</a:t>
            </a:r>
            <a:r>
              <a:rPr lang="fi-FI" dirty="0" smtClean="0"/>
              <a:t> of </a:t>
            </a:r>
            <a:r>
              <a:rPr lang="fi-FI" dirty="0" err="1" smtClean="0"/>
              <a:t>service</a:t>
            </a:r>
            <a:r>
              <a:rPr lang="fi-FI" dirty="0" smtClean="0"/>
              <a:t> to look for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client</a:t>
            </a:r>
            <a:r>
              <a:rPr lang="fi-FI" dirty="0" smtClean="0"/>
              <a:t> </a:t>
            </a: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fall</a:t>
            </a:r>
            <a:r>
              <a:rPr lang="fi-FI" dirty="0" smtClean="0"/>
              <a:t> </a:t>
            </a:r>
            <a:r>
              <a:rPr lang="fi-FI" dirty="0" err="1" smtClean="0"/>
              <a:t>off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service</a:t>
            </a:r>
            <a:r>
              <a:rPr lang="fi-FI" dirty="0" smtClean="0"/>
              <a:t> and </a:t>
            </a:r>
            <a:r>
              <a:rPr lang="fi-FI" dirty="0" err="1" smtClean="0"/>
              <a:t>therapy</a:t>
            </a:r>
            <a:endParaRPr lang="fi-FI" dirty="0" smtClean="0"/>
          </a:p>
          <a:p>
            <a:r>
              <a:rPr lang="fi-FI" dirty="0" err="1" smtClean="0"/>
              <a:t>Shortcomings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problems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/>
              <a:t> </a:t>
            </a:r>
            <a:r>
              <a:rPr lang="fi-FI" dirty="0" err="1" smtClean="0"/>
              <a:t>seen</a:t>
            </a:r>
            <a:r>
              <a:rPr lang="fi-FI" dirty="0" smtClean="0"/>
              <a:t> as </a:t>
            </a:r>
            <a:r>
              <a:rPr lang="fi-FI" dirty="0" err="1" smtClean="0"/>
              <a:t>symtoms</a:t>
            </a:r>
            <a:r>
              <a:rPr lang="fi-FI" dirty="0" smtClean="0"/>
              <a:t> of a </a:t>
            </a:r>
            <a:r>
              <a:rPr lang="fi-FI" dirty="0" err="1" smtClean="0"/>
              <a:t>illness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disease</a:t>
            </a:r>
            <a:endParaRPr lang="fi-FI" dirty="0" smtClean="0"/>
          </a:p>
          <a:p>
            <a:r>
              <a:rPr lang="fi-FI" dirty="0" smtClean="0"/>
              <a:t>The case </a:t>
            </a:r>
            <a:r>
              <a:rPr lang="fi-FI" dirty="0" err="1" smtClean="0"/>
              <a:t>manager</a:t>
            </a:r>
            <a:r>
              <a:rPr lang="fi-FI" dirty="0" smtClean="0"/>
              <a:t> </a:t>
            </a:r>
            <a:r>
              <a:rPr lang="fi-FI" dirty="0" err="1" smtClean="0"/>
              <a:t>works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inside of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system</a:t>
            </a:r>
            <a:r>
              <a:rPr lang="fi-FI" dirty="0" smtClean="0"/>
              <a:t> (</a:t>
            </a:r>
            <a:r>
              <a:rPr lang="fi-FI" dirty="0" err="1" smtClean="0"/>
              <a:t>f.ex</a:t>
            </a:r>
            <a:r>
              <a:rPr lang="fi-FI" dirty="0" smtClean="0"/>
              <a:t>. </a:t>
            </a:r>
            <a:r>
              <a:rPr lang="fi-FI" dirty="0" err="1" smtClean="0"/>
              <a:t>Psychiatry</a:t>
            </a:r>
            <a:r>
              <a:rPr lang="fi-FI" dirty="0" smtClean="0"/>
              <a:t>)</a:t>
            </a:r>
          </a:p>
          <a:p>
            <a:r>
              <a:rPr lang="fi-FI" dirty="0" err="1" smtClean="0"/>
              <a:t>Manuals</a:t>
            </a:r>
            <a:r>
              <a:rPr lang="fi-FI" dirty="0" smtClean="0"/>
              <a:t> and </a:t>
            </a:r>
            <a:r>
              <a:rPr lang="fi-FI" dirty="0" err="1" smtClean="0"/>
              <a:t>methods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important</a:t>
            </a:r>
            <a:r>
              <a:rPr lang="fi-FI" dirty="0" smtClean="0"/>
              <a:t> (</a:t>
            </a:r>
            <a:r>
              <a:rPr lang="fi-FI" dirty="0" err="1" smtClean="0"/>
              <a:t>f.ex</a:t>
            </a:r>
            <a:r>
              <a:rPr lang="fi-FI" dirty="0" smtClean="0"/>
              <a:t> </a:t>
            </a:r>
            <a:r>
              <a:rPr lang="fi-FI" dirty="0" err="1" smtClean="0"/>
              <a:t>asessment</a:t>
            </a:r>
            <a:r>
              <a:rPr lang="fi-FI" dirty="0" smtClean="0"/>
              <a:t> of </a:t>
            </a:r>
            <a:r>
              <a:rPr lang="fi-FI" dirty="0" err="1" smtClean="0"/>
              <a:t>needs</a:t>
            </a:r>
            <a:r>
              <a:rPr lang="fi-FI" dirty="0" smtClean="0"/>
              <a:t>)</a:t>
            </a:r>
          </a:p>
          <a:p>
            <a:r>
              <a:rPr lang="fi-FI" dirty="0" smtClean="0"/>
              <a:t> Focus on </a:t>
            </a:r>
            <a:r>
              <a:rPr lang="fi-FI" dirty="0" err="1" smtClean="0"/>
              <a:t>deficits</a:t>
            </a:r>
            <a:r>
              <a:rPr lang="fi-FI" dirty="0" smtClean="0"/>
              <a:t> and </a:t>
            </a:r>
            <a:r>
              <a:rPr lang="fi-FI" dirty="0" err="1" smtClean="0"/>
              <a:t>skills</a:t>
            </a:r>
            <a:r>
              <a:rPr lang="fi-FI" dirty="0" smtClean="0"/>
              <a:t> to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added</a:t>
            </a:r>
            <a:endParaRPr lang="fi-FI" dirty="0" smtClean="0"/>
          </a:p>
          <a:p>
            <a:r>
              <a:rPr lang="fi-FI" dirty="0"/>
              <a:t>The </a:t>
            </a:r>
            <a:r>
              <a:rPr lang="fi-FI" dirty="0" err="1"/>
              <a:t>patient</a:t>
            </a:r>
            <a:r>
              <a:rPr lang="fi-FI" dirty="0"/>
              <a:t> </a:t>
            </a:r>
            <a:r>
              <a:rPr lang="fi-FI" dirty="0" err="1"/>
              <a:t>must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proctected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himself</a:t>
            </a:r>
            <a:r>
              <a:rPr lang="fi-FI" dirty="0"/>
              <a:t> (</a:t>
            </a:r>
            <a:r>
              <a:rPr lang="fi-FI" dirty="0" err="1"/>
              <a:t>his</a:t>
            </a:r>
            <a:r>
              <a:rPr lang="fi-FI" dirty="0"/>
              <a:t> </a:t>
            </a:r>
            <a:r>
              <a:rPr lang="fi-FI" dirty="0" err="1"/>
              <a:t>disease</a:t>
            </a:r>
            <a:r>
              <a:rPr lang="fi-FI" dirty="0"/>
              <a:t>)</a:t>
            </a: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2825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Personal </a:t>
            </a:r>
            <a:r>
              <a:rPr lang="fi-FI" dirty="0" err="1" smtClean="0"/>
              <a:t>ombud</a:t>
            </a:r>
            <a:r>
              <a:rPr lang="fi-FI" dirty="0" smtClean="0"/>
              <a:t> as a </a:t>
            </a:r>
            <a:r>
              <a:rPr lang="fi-FI" dirty="0" err="1" smtClean="0"/>
              <a:t>form</a:t>
            </a:r>
            <a:r>
              <a:rPr lang="fi-FI" dirty="0" smtClean="0"/>
              <a:t> of CM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A  </a:t>
            </a:r>
            <a:r>
              <a:rPr lang="fi-FI" dirty="0" err="1" smtClean="0"/>
              <a:t>client</a:t>
            </a:r>
            <a:r>
              <a:rPr lang="fi-FI" dirty="0" smtClean="0"/>
              <a:t> is </a:t>
            </a:r>
            <a:r>
              <a:rPr lang="fi-FI" dirty="0" err="1" smtClean="0"/>
              <a:t>always</a:t>
            </a:r>
            <a:r>
              <a:rPr lang="fi-FI" dirty="0" smtClean="0"/>
              <a:t> at </a:t>
            </a:r>
            <a:r>
              <a:rPr lang="fi-FI" dirty="0" err="1" smtClean="0"/>
              <a:t>least</a:t>
            </a:r>
            <a:r>
              <a:rPr lang="fi-FI" dirty="0" smtClean="0"/>
              <a:t> 70 % </a:t>
            </a:r>
            <a:r>
              <a:rPr lang="fi-FI" dirty="0" err="1" smtClean="0"/>
              <a:t>healthy</a:t>
            </a:r>
            <a:endParaRPr lang="fi-FI" dirty="0" smtClean="0"/>
          </a:p>
          <a:p>
            <a:r>
              <a:rPr lang="fi-FI" dirty="0" err="1" smtClean="0"/>
              <a:t>PO:s</a:t>
            </a:r>
            <a:r>
              <a:rPr lang="fi-FI" dirty="0" smtClean="0"/>
              <a:t> </a:t>
            </a:r>
            <a:r>
              <a:rPr lang="fi-FI" dirty="0" err="1" smtClean="0"/>
              <a:t>must</a:t>
            </a:r>
            <a:r>
              <a:rPr lang="fi-FI" dirty="0" smtClean="0"/>
              <a:t> </a:t>
            </a:r>
            <a:r>
              <a:rPr lang="fi-FI" dirty="0" err="1" smtClean="0"/>
              <a:t>work</a:t>
            </a:r>
            <a:r>
              <a:rPr lang="fi-FI" dirty="0" smtClean="0"/>
              <a:t> on </a:t>
            </a:r>
            <a:r>
              <a:rPr lang="fi-FI" dirty="0" err="1" smtClean="0"/>
              <a:t>strenghts</a:t>
            </a:r>
            <a:r>
              <a:rPr lang="fi-FI" dirty="0" smtClean="0"/>
              <a:t> and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goals</a:t>
            </a:r>
            <a:r>
              <a:rPr lang="fi-FI" dirty="0" smtClean="0"/>
              <a:t> of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client</a:t>
            </a:r>
            <a:endParaRPr lang="fi-FI" dirty="0" smtClean="0"/>
          </a:p>
          <a:p>
            <a:r>
              <a:rPr lang="fi-FI" dirty="0" smtClean="0"/>
              <a:t>The PO </a:t>
            </a:r>
            <a:r>
              <a:rPr lang="fi-FI" dirty="0" err="1" smtClean="0"/>
              <a:t>works</a:t>
            </a:r>
            <a:r>
              <a:rPr lang="fi-FI" dirty="0" smtClean="0"/>
              <a:t> </a:t>
            </a:r>
            <a:r>
              <a:rPr lang="fi-FI" dirty="0" err="1" smtClean="0"/>
              <a:t>independently</a:t>
            </a:r>
            <a:r>
              <a:rPr lang="fi-FI" dirty="0" smtClean="0"/>
              <a:t> and </a:t>
            </a:r>
            <a:r>
              <a:rPr lang="fi-FI" dirty="0" err="1" smtClean="0"/>
              <a:t>works</a:t>
            </a:r>
            <a:r>
              <a:rPr lang="fi-FI" dirty="0" smtClean="0"/>
              <a:t> for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client</a:t>
            </a:r>
            <a:endParaRPr lang="fi-FI" dirty="0" smtClean="0"/>
          </a:p>
          <a:p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client</a:t>
            </a:r>
            <a:r>
              <a:rPr lang="fi-FI" dirty="0" smtClean="0"/>
              <a:t> </a:t>
            </a:r>
            <a:r>
              <a:rPr lang="fi-FI" dirty="0" err="1" smtClean="0"/>
              <a:t>but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relation</a:t>
            </a:r>
            <a:r>
              <a:rPr lang="fi-FI" dirty="0" smtClean="0"/>
              <a:t> </a:t>
            </a:r>
            <a:r>
              <a:rPr lang="fi-FI" dirty="0"/>
              <a:t>t</a:t>
            </a:r>
            <a:r>
              <a:rPr lang="fi-FI" dirty="0" smtClean="0"/>
              <a:t>o </a:t>
            </a:r>
            <a:r>
              <a:rPr lang="fi-FI" dirty="0" err="1" smtClean="0"/>
              <a:t>society</a:t>
            </a:r>
            <a:r>
              <a:rPr lang="fi-FI" dirty="0" smtClean="0"/>
              <a:t> is to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changed</a:t>
            </a:r>
            <a:endParaRPr lang="fi-FI" dirty="0" smtClean="0"/>
          </a:p>
          <a:p>
            <a:r>
              <a:rPr lang="fi-FI" dirty="0" smtClean="0"/>
              <a:t>If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client</a:t>
            </a:r>
            <a:r>
              <a:rPr lang="fi-FI" dirty="0" smtClean="0"/>
              <a:t> </a:t>
            </a: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want</a:t>
            </a:r>
            <a:r>
              <a:rPr lang="fi-FI" dirty="0" smtClean="0"/>
              <a:t> to </a:t>
            </a:r>
            <a:r>
              <a:rPr lang="fi-FI" dirty="0" err="1" smtClean="0"/>
              <a:t>attend</a:t>
            </a:r>
            <a:r>
              <a:rPr lang="fi-FI" dirty="0" smtClean="0"/>
              <a:t> a </a:t>
            </a:r>
            <a:r>
              <a:rPr lang="fi-FI" dirty="0" err="1" smtClean="0"/>
              <a:t>service</a:t>
            </a:r>
            <a:r>
              <a:rPr lang="fi-FI" dirty="0" smtClean="0"/>
              <a:t>, is </a:t>
            </a:r>
            <a:r>
              <a:rPr lang="fi-FI" dirty="0" err="1" smtClean="0"/>
              <a:t>that</a:t>
            </a:r>
            <a:r>
              <a:rPr lang="fi-FI" dirty="0" smtClean="0"/>
              <a:t> a </a:t>
            </a:r>
            <a:r>
              <a:rPr lang="fi-FI" dirty="0" err="1" smtClean="0"/>
              <a:t>problem</a:t>
            </a:r>
            <a:r>
              <a:rPr lang="fi-FI" dirty="0" smtClean="0"/>
              <a:t> of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service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client</a:t>
            </a:r>
            <a:r>
              <a:rPr lang="fi-FI" dirty="0" smtClean="0"/>
              <a:t>? System </a:t>
            </a:r>
            <a:r>
              <a:rPr lang="fi-FI" dirty="0" err="1" smtClean="0"/>
              <a:t>errors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often</a:t>
            </a:r>
            <a:r>
              <a:rPr lang="fi-FI" dirty="0" smtClean="0"/>
              <a:t> </a:t>
            </a:r>
            <a:r>
              <a:rPr lang="fi-FI" dirty="0" err="1" smtClean="0"/>
              <a:t>diagnosed</a:t>
            </a:r>
            <a:r>
              <a:rPr lang="fi-FI" dirty="0" smtClean="0"/>
              <a:t> as </a:t>
            </a:r>
            <a:r>
              <a:rPr lang="fi-FI" dirty="0" err="1" smtClean="0"/>
              <a:t>individual</a:t>
            </a:r>
            <a:r>
              <a:rPr lang="fi-FI" dirty="0" smtClean="0"/>
              <a:t> </a:t>
            </a:r>
            <a:r>
              <a:rPr lang="fi-FI" dirty="0" err="1" smtClean="0"/>
              <a:t>problems</a:t>
            </a:r>
            <a:r>
              <a:rPr lang="fi-FI" dirty="0" smtClean="0"/>
              <a:t> </a:t>
            </a:r>
          </a:p>
          <a:p>
            <a:r>
              <a:rPr lang="fi-FI" dirty="0" smtClean="0"/>
              <a:t>A </a:t>
            </a:r>
            <a:r>
              <a:rPr lang="fi-FI" dirty="0" err="1" smtClean="0"/>
              <a:t>trustful</a:t>
            </a:r>
            <a:r>
              <a:rPr lang="fi-FI" dirty="0" smtClean="0"/>
              <a:t> </a:t>
            </a:r>
            <a:r>
              <a:rPr lang="fi-FI" dirty="0" err="1" smtClean="0"/>
              <a:t>relation</a:t>
            </a:r>
            <a:r>
              <a:rPr lang="fi-FI" dirty="0" smtClean="0"/>
              <a:t> </a:t>
            </a:r>
            <a:r>
              <a:rPr lang="fi-FI" dirty="0" err="1" smtClean="0"/>
              <a:t>between</a:t>
            </a:r>
            <a:r>
              <a:rPr lang="fi-FI" dirty="0" smtClean="0"/>
              <a:t> </a:t>
            </a:r>
            <a:r>
              <a:rPr lang="fi-FI" dirty="0" err="1" smtClean="0"/>
              <a:t>client</a:t>
            </a:r>
            <a:r>
              <a:rPr lang="fi-FI" dirty="0" smtClean="0"/>
              <a:t> and PO is </a:t>
            </a:r>
            <a:r>
              <a:rPr lang="fi-FI" dirty="0" err="1" smtClean="0"/>
              <a:t>central</a:t>
            </a:r>
            <a:endParaRPr lang="fi-FI" dirty="0" smtClean="0"/>
          </a:p>
          <a:p>
            <a:r>
              <a:rPr lang="fi-FI" dirty="0" err="1" smtClean="0"/>
              <a:t>Methods</a:t>
            </a:r>
            <a:r>
              <a:rPr lang="fi-FI" dirty="0" smtClean="0"/>
              <a:t> and </a:t>
            </a:r>
            <a:r>
              <a:rPr lang="fi-FI" dirty="0" err="1" smtClean="0"/>
              <a:t>manuals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secondary</a:t>
            </a:r>
            <a:endParaRPr lang="fi-FI" dirty="0" smtClean="0"/>
          </a:p>
          <a:p>
            <a:r>
              <a:rPr lang="fi-FI" dirty="0" err="1" smtClean="0"/>
              <a:t>Goals</a:t>
            </a:r>
            <a:r>
              <a:rPr lang="fi-FI" dirty="0" smtClean="0"/>
              <a:t>, </a:t>
            </a:r>
            <a:r>
              <a:rPr lang="fi-FI" dirty="0" err="1" smtClean="0"/>
              <a:t>desires</a:t>
            </a:r>
            <a:r>
              <a:rPr lang="fi-FI" dirty="0" smtClean="0"/>
              <a:t> and </a:t>
            </a:r>
            <a:r>
              <a:rPr lang="fi-FI" dirty="0" err="1" smtClean="0"/>
              <a:t>wants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individual</a:t>
            </a:r>
            <a:r>
              <a:rPr lang="fi-FI" dirty="0" smtClean="0"/>
              <a:t> and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only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found</a:t>
            </a:r>
            <a:r>
              <a:rPr lang="fi-FI" dirty="0" smtClean="0"/>
              <a:t> out </a:t>
            </a:r>
            <a:r>
              <a:rPr lang="fi-FI" dirty="0" err="1" smtClean="0"/>
              <a:t>through</a:t>
            </a:r>
            <a:r>
              <a:rPr lang="fi-FI" dirty="0" smtClean="0"/>
              <a:t> </a:t>
            </a:r>
            <a:r>
              <a:rPr lang="fi-FI" dirty="0" err="1" smtClean="0"/>
              <a:t>good</a:t>
            </a:r>
            <a:r>
              <a:rPr lang="fi-FI" dirty="0" smtClean="0"/>
              <a:t> </a:t>
            </a:r>
            <a:r>
              <a:rPr lang="fi-FI" dirty="0" err="1" smtClean="0"/>
              <a:t>functioning</a:t>
            </a:r>
            <a:r>
              <a:rPr lang="fi-FI" dirty="0" smtClean="0"/>
              <a:t> </a:t>
            </a:r>
            <a:r>
              <a:rPr lang="fi-FI" dirty="0" err="1" smtClean="0"/>
              <a:t>relations</a:t>
            </a:r>
            <a:endParaRPr lang="fi-FI" dirty="0" smtClean="0"/>
          </a:p>
          <a:p>
            <a:r>
              <a:rPr lang="fi-FI" dirty="0" smtClean="0"/>
              <a:t>The PO </a:t>
            </a: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ask</a:t>
            </a:r>
            <a:r>
              <a:rPr lang="fi-FI" dirty="0" smtClean="0"/>
              <a:t> </a:t>
            </a:r>
            <a:r>
              <a:rPr lang="fi-FI" dirty="0" err="1" smtClean="0"/>
              <a:t>himself</a:t>
            </a:r>
            <a:r>
              <a:rPr lang="fi-FI" dirty="0" smtClean="0"/>
              <a:t> </a:t>
            </a:r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society</a:t>
            </a:r>
            <a:r>
              <a:rPr lang="fi-FI" dirty="0" smtClean="0"/>
              <a:t> </a:t>
            </a:r>
            <a:r>
              <a:rPr lang="fi-FI" dirty="0" err="1" smtClean="0"/>
              <a:t>has</a:t>
            </a:r>
            <a:r>
              <a:rPr lang="fi-FI" dirty="0" smtClean="0"/>
              <a:t> to </a:t>
            </a:r>
            <a:r>
              <a:rPr lang="fi-FI" dirty="0" err="1" smtClean="0"/>
              <a:t>offer</a:t>
            </a:r>
            <a:r>
              <a:rPr lang="fi-FI" dirty="0" smtClean="0"/>
              <a:t> </a:t>
            </a:r>
            <a:r>
              <a:rPr lang="fi-FI" dirty="0" err="1" smtClean="0"/>
              <a:t>but</a:t>
            </a:r>
            <a:r>
              <a:rPr lang="fi-FI" dirty="0" smtClean="0"/>
              <a:t> </a:t>
            </a:r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would</a:t>
            </a:r>
            <a:r>
              <a:rPr lang="fi-FI" dirty="0" smtClean="0"/>
              <a:t> </a:t>
            </a:r>
            <a:r>
              <a:rPr lang="fi-FI" dirty="0" err="1" smtClean="0"/>
              <a:t>benefit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client</a:t>
            </a:r>
            <a:r>
              <a:rPr lang="fi-FI" dirty="0" smtClean="0"/>
              <a:t> </a:t>
            </a:r>
            <a:r>
              <a:rPr lang="fi-FI" smtClean="0"/>
              <a:t>most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9669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The </a:t>
            </a:r>
            <a:r>
              <a:rPr lang="fi-FI" dirty="0" err="1" smtClean="0"/>
              <a:t>concepts</a:t>
            </a:r>
            <a:r>
              <a:rPr lang="fi-FI" dirty="0" smtClean="0"/>
              <a:t> of System </a:t>
            </a:r>
            <a:r>
              <a:rPr lang="fi-FI" dirty="0" err="1" smtClean="0"/>
              <a:t>world</a:t>
            </a:r>
            <a:r>
              <a:rPr lang="fi-FI" dirty="0" smtClean="0"/>
              <a:t> (and Life </a:t>
            </a:r>
            <a:r>
              <a:rPr lang="fi-FI" dirty="0" err="1" smtClean="0"/>
              <a:t>world</a:t>
            </a:r>
            <a:r>
              <a:rPr lang="fi-FI" dirty="0" smtClean="0"/>
              <a:t>)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The </a:t>
            </a:r>
            <a:r>
              <a:rPr lang="fi-FI" dirty="0" err="1" smtClean="0"/>
              <a:t>system</a:t>
            </a:r>
            <a:r>
              <a:rPr lang="fi-FI" dirty="0" smtClean="0"/>
              <a:t> </a:t>
            </a:r>
            <a:r>
              <a:rPr lang="fi-FI" dirty="0" err="1" smtClean="0"/>
              <a:t>world</a:t>
            </a:r>
            <a:r>
              <a:rPr lang="fi-FI" dirty="0" smtClean="0"/>
              <a:t> is </a:t>
            </a:r>
            <a:r>
              <a:rPr lang="fi-FI" dirty="0" err="1" smtClean="0"/>
              <a:t>about</a:t>
            </a:r>
            <a:r>
              <a:rPr lang="fi-FI" dirty="0" smtClean="0"/>
              <a:t> </a:t>
            </a:r>
            <a:r>
              <a:rPr lang="fi-FI" dirty="0" err="1" smtClean="0"/>
              <a:t>diagnoses</a:t>
            </a:r>
            <a:r>
              <a:rPr lang="fi-FI" dirty="0" smtClean="0"/>
              <a:t>, </a:t>
            </a:r>
            <a:r>
              <a:rPr lang="fi-FI" dirty="0" err="1" smtClean="0"/>
              <a:t>care</a:t>
            </a:r>
            <a:r>
              <a:rPr lang="fi-FI" dirty="0" smtClean="0"/>
              <a:t>, </a:t>
            </a:r>
            <a:r>
              <a:rPr lang="fi-FI" dirty="0" err="1" smtClean="0"/>
              <a:t>planning</a:t>
            </a:r>
            <a:r>
              <a:rPr lang="fi-FI" dirty="0" smtClean="0"/>
              <a:t>, </a:t>
            </a:r>
            <a:r>
              <a:rPr lang="fi-FI" dirty="0" err="1" smtClean="0"/>
              <a:t>monitoring</a:t>
            </a:r>
            <a:r>
              <a:rPr lang="fi-FI" dirty="0" smtClean="0"/>
              <a:t>, </a:t>
            </a:r>
            <a:r>
              <a:rPr lang="fi-FI" dirty="0" err="1" smtClean="0"/>
              <a:t>rights</a:t>
            </a:r>
            <a:r>
              <a:rPr lang="fi-FI" dirty="0" smtClean="0"/>
              <a:t>, </a:t>
            </a:r>
            <a:r>
              <a:rPr lang="fi-FI" dirty="0" err="1" smtClean="0"/>
              <a:t>evidence</a:t>
            </a:r>
            <a:r>
              <a:rPr lang="fi-FI" dirty="0" smtClean="0"/>
              <a:t> </a:t>
            </a:r>
            <a:r>
              <a:rPr lang="fi-FI" dirty="0" err="1" smtClean="0"/>
              <a:t>based</a:t>
            </a:r>
            <a:r>
              <a:rPr lang="fi-FI" dirty="0" smtClean="0"/>
              <a:t> </a:t>
            </a:r>
            <a:r>
              <a:rPr lang="fi-FI" dirty="0" err="1" smtClean="0"/>
              <a:t>care</a:t>
            </a:r>
            <a:r>
              <a:rPr lang="fi-FI" dirty="0" smtClean="0"/>
              <a:t>, </a:t>
            </a:r>
            <a:r>
              <a:rPr lang="fi-FI" dirty="0" err="1" smtClean="0"/>
              <a:t>patient</a:t>
            </a:r>
            <a:r>
              <a:rPr lang="fi-FI" dirty="0" smtClean="0"/>
              <a:t> </a:t>
            </a:r>
            <a:r>
              <a:rPr lang="fi-FI" dirty="0" err="1" smtClean="0"/>
              <a:t>groups</a:t>
            </a:r>
            <a:r>
              <a:rPr lang="fi-FI" dirty="0" smtClean="0"/>
              <a:t>, </a:t>
            </a:r>
            <a:r>
              <a:rPr lang="fi-FI" dirty="0" err="1" smtClean="0"/>
              <a:t>structures</a:t>
            </a:r>
            <a:r>
              <a:rPr lang="fi-FI" dirty="0" smtClean="0"/>
              <a:t>, </a:t>
            </a:r>
            <a:r>
              <a:rPr lang="fi-FI" dirty="0" err="1" smtClean="0"/>
              <a:t>causation</a:t>
            </a:r>
            <a:r>
              <a:rPr lang="fi-FI" dirty="0" smtClean="0"/>
              <a:t>, </a:t>
            </a:r>
            <a:r>
              <a:rPr lang="fi-FI" dirty="0" err="1" smtClean="0"/>
              <a:t>rehabilitation</a:t>
            </a:r>
            <a:r>
              <a:rPr lang="fi-FI" dirty="0" smtClean="0"/>
              <a:t>, division of labour, </a:t>
            </a:r>
            <a:r>
              <a:rPr lang="fi-FI" dirty="0" err="1" smtClean="0"/>
              <a:t>sector</a:t>
            </a:r>
            <a:r>
              <a:rPr lang="fi-FI" dirty="0" smtClean="0"/>
              <a:t> </a:t>
            </a:r>
            <a:r>
              <a:rPr lang="fi-FI" dirty="0" err="1" smtClean="0"/>
              <a:t>orientation</a:t>
            </a:r>
            <a:r>
              <a:rPr lang="fi-FI" dirty="0" smtClean="0"/>
              <a:t>, </a:t>
            </a:r>
            <a:r>
              <a:rPr lang="fi-FI" dirty="0" err="1" smtClean="0"/>
              <a:t>aso</a:t>
            </a:r>
            <a:r>
              <a:rPr lang="fi-FI" dirty="0" smtClean="0"/>
              <a:t>.</a:t>
            </a:r>
          </a:p>
          <a:p>
            <a:r>
              <a:rPr lang="fi-FI" dirty="0" err="1" smtClean="0"/>
              <a:t>Important</a:t>
            </a:r>
            <a:r>
              <a:rPr lang="fi-FI" dirty="0" smtClean="0"/>
              <a:t> in </a:t>
            </a:r>
            <a:r>
              <a:rPr lang="fi-FI" dirty="0" err="1" smtClean="0"/>
              <a:t>clear</a:t>
            </a:r>
            <a:r>
              <a:rPr lang="fi-FI" dirty="0" smtClean="0"/>
              <a:t> </a:t>
            </a:r>
            <a:r>
              <a:rPr lang="fi-FI" dirty="0" err="1" smtClean="0"/>
              <a:t>biomedical</a:t>
            </a:r>
            <a:r>
              <a:rPr lang="fi-FI" dirty="0" smtClean="0"/>
              <a:t> </a:t>
            </a:r>
            <a:r>
              <a:rPr lang="fi-FI" dirty="0" err="1" smtClean="0"/>
              <a:t>illnessies</a:t>
            </a:r>
            <a:endParaRPr lang="fi-FI" dirty="0" smtClean="0"/>
          </a:p>
          <a:p>
            <a:r>
              <a:rPr lang="fi-FI" dirty="0" err="1" smtClean="0">
                <a:sym typeface="Wingdings" panose="05000000000000000000" pitchFamily="2" charset="2"/>
              </a:rPr>
              <a:t>But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more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problematic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when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>
                <a:sym typeface="Wingdings" panose="05000000000000000000" pitchFamily="2" charset="2"/>
              </a:rPr>
              <a:t>y</a:t>
            </a:r>
            <a:r>
              <a:rPr lang="fi-FI" dirty="0" err="1" smtClean="0">
                <a:sym typeface="Wingdings" panose="05000000000000000000" pitchFamily="2" charset="2"/>
              </a:rPr>
              <a:t>uo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are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working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with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clients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living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under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hard</a:t>
            </a:r>
            <a:r>
              <a:rPr lang="fi-FI" dirty="0" smtClean="0">
                <a:sym typeface="Wingdings" panose="05000000000000000000" pitchFamily="2" charset="2"/>
              </a:rPr>
              <a:t> life </a:t>
            </a:r>
            <a:r>
              <a:rPr lang="fi-FI" dirty="0" err="1" smtClean="0">
                <a:sym typeface="Wingdings" panose="05000000000000000000" pitchFamily="2" charset="2"/>
              </a:rPr>
              <a:t>condition</a:t>
            </a: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smtClean="0">
                <a:sym typeface="Wingdings" panose="05000000000000000000" pitchFamily="2" charset="2"/>
              </a:rPr>
              <a:t>in </a:t>
            </a:r>
            <a:r>
              <a:rPr lang="fi-FI" dirty="0" err="1" smtClean="0">
                <a:sym typeface="Wingdings" panose="05000000000000000000" pitchFamily="2" charset="2"/>
              </a:rPr>
              <a:t>need</a:t>
            </a:r>
            <a:r>
              <a:rPr lang="fi-FI" dirty="0" smtClean="0">
                <a:sym typeface="Wingdings" panose="05000000000000000000" pitchFamily="2" charset="2"/>
              </a:rPr>
              <a:t> of </a:t>
            </a:r>
            <a:r>
              <a:rPr lang="fi-FI" dirty="0" err="1" smtClean="0">
                <a:sym typeface="Wingdings" panose="05000000000000000000" pitchFamily="2" charset="2"/>
              </a:rPr>
              <a:t>coordinated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interventions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from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different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service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providers</a:t>
            </a:r>
            <a:endParaRPr lang="fi-FI" dirty="0" smtClean="0">
              <a:sym typeface="Wingdings" panose="05000000000000000000" pitchFamily="2" charset="2"/>
            </a:endParaRPr>
          </a:p>
          <a:p>
            <a:r>
              <a:rPr lang="fi-FI" dirty="0" smtClean="0">
                <a:sym typeface="Wingdings" panose="05000000000000000000" pitchFamily="2" charset="2"/>
              </a:rPr>
              <a:t>Ex. </a:t>
            </a:r>
            <a:r>
              <a:rPr lang="fi-FI" dirty="0" err="1" smtClean="0">
                <a:sym typeface="Wingdings" panose="05000000000000000000" pitchFamily="2" charset="2"/>
              </a:rPr>
              <a:t>mental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health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problems</a:t>
            </a:r>
            <a:r>
              <a:rPr lang="fi-FI" dirty="0" smtClean="0">
                <a:sym typeface="Wingdings" panose="05000000000000000000" pitchFamily="2" charset="2"/>
              </a:rPr>
              <a:t>, </a:t>
            </a:r>
            <a:r>
              <a:rPr lang="fi-FI" dirty="0" err="1" smtClean="0">
                <a:sym typeface="Wingdings" panose="05000000000000000000" pitchFamily="2" charset="2"/>
              </a:rPr>
              <a:t>drug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abuse</a:t>
            </a:r>
            <a:r>
              <a:rPr lang="fi-FI" dirty="0" smtClean="0">
                <a:sym typeface="Wingdings" panose="05000000000000000000" pitchFamily="2" charset="2"/>
              </a:rPr>
              <a:t>, </a:t>
            </a:r>
            <a:r>
              <a:rPr lang="fi-FI" dirty="0" err="1" smtClean="0">
                <a:sym typeface="Wingdings" panose="05000000000000000000" pitchFamily="2" charset="2"/>
              </a:rPr>
              <a:t>lack</a:t>
            </a:r>
            <a:r>
              <a:rPr lang="fi-FI" dirty="0" smtClean="0">
                <a:sym typeface="Wingdings" panose="05000000000000000000" pitchFamily="2" charset="2"/>
              </a:rPr>
              <a:t> of life </a:t>
            </a:r>
            <a:r>
              <a:rPr lang="fi-FI" dirty="0" err="1" smtClean="0">
                <a:sym typeface="Wingdings" panose="05000000000000000000" pitchFamily="2" charset="2"/>
              </a:rPr>
              <a:t>control</a:t>
            </a:r>
            <a:r>
              <a:rPr lang="fi-FI" dirty="0" smtClean="0">
                <a:sym typeface="Wingdings" panose="05000000000000000000" pitchFamily="2" charset="2"/>
              </a:rPr>
              <a:t>, </a:t>
            </a:r>
            <a:r>
              <a:rPr lang="fi-FI" dirty="0" err="1" smtClean="0">
                <a:sym typeface="Wingdings" panose="05000000000000000000" pitchFamily="2" charset="2"/>
              </a:rPr>
              <a:t>but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also</a:t>
            </a:r>
            <a:r>
              <a:rPr lang="fi-FI" dirty="0" smtClean="0">
                <a:sym typeface="Wingdings" panose="05000000000000000000" pitchFamily="2" charset="2"/>
              </a:rPr>
              <a:t> in </a:t>
            </a:r>
            <a:r>
              <a:rPr lang="fi-FI" dirty="0" err="1" smtClean="0">
                <a:sym typeface="Wingdings" panose="05000000000000000000" pitchFamily="2" charset="2"/>
              </a:rPr>
              <a:t>cases</a:t>
            </a:r>
            <a:r>
              <a:rPr lang="fi-FI" dirty="0" smtClean="0">
                <a:sym typeface="Wingdings" panose="05000000000000000000" pitchFamily="2" charset="2"/>
              </a:rPr>
              <a:t> of </a:t>
            </a:r>
            <a:r>
              <a:rPr lang="fi-FI" dirty="0" err="1" smtClean="0">
                <a:sym typeface="Wingdings" panose="05000000000000000000" pitchFamily="2" charset="2"/>
              </a:rPr>
              <a:t>cancer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</a:p>
          <a:p>
            <a:r>
              <a:rPr lang="fi-FI" dirty="0" smtClean="0">
                <a:sym typeface="Wingdings" panose="05000000000000000000" pitchFamily="2" charset="2"/>
              </a:rPr>
              <a:t>”</a:t>
            </a:r>
            <a:r>
              <a:rPr lang="fi-FI" dirty="0" err="1" smtClean="0">
                <a:sym typeface="Wingdings" panose="05000000000000000000" pitchFamily="2" charset="2"/>
              </a:rPr>
              <a:t>Taking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care</a:t>
            </a:r>
            <a:r>
              <a:rPr lang="fi-FI" dirty="0" smtClean="0">
                <a:sym typeface="Wingdings" panose="05000000000000000000" pitchFamily="2" charset="2"/>
              </a:rPr>
              <a:t> of a </a:t>
            </a:r>
            <a:r>
              <a:rPr lang="fi-FI" dirty="0" err="1" smtClean="0">
                <a:sym typeface="Wingdings" panose="05000000000000000000" pitchFamily="2" charset="2"/>
              </a:rPr>
              <a:t>problem</a:t>
            </a:r>
            <a:r>
              <a:rPr lang="fi-FI" dirty="0" smtClean="0">
                <a:sym typeface="Wingdings" panose="05000000000000000000" pitchFamily="2" charset="2"/>
              </a:rPr>
              <a:t>”  </a:t>
            </a:r>
            <a:r>
              <a:rPr lang="fi-FI" dirty="0" err="1" smtClean="0">
                <a:sym typeface="Wingdings" panose="05000000000000000000" pitchFamily="2" charset="2"/>
              </a:rPr>
              <a:t>May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passivate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the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client</a:t>
            </a:r>
            <a:r>
              <a:rPr lang="fi-FI" dirty="0" smtClean="0">
                <a:sym typeface="Wingdings" panose="05000000000000000000" pitchFamily="2" charset="2"/>
              </a:rPr>
              <a:t>  </a:t>
            </a:r>
            <a:r>
              <a:rPr lang="fi-FI" dirty="0" err="1" smtClean="0">
                <a:sym typeface="Wingdings" panose="05000000000000000000" pitchFamily="2" charset="2"/>
              </a:rPr>
              <a:t>Stigmatization</a:t>
            </a:r>
            <a:endParaRPr lang="fi-FI" dirty="0" smtClean="0">
              <a:sym typeface="Wingdings" panose="05000000000000000000" pitchFamily="2" charset="2"/>
            </a:endParaRPr>
          </a:p>
          <a:p>
            <a:r>
              <a:rPr lang="fi-FI" dirty="0" err="1" smtClean="0">
                <a:sym typeface="Wingdings" panose="05000000000000000000" pitchFamily="2" charset="2"/>
              </a:rPr>
              <a:t>Professionals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usually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think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from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the</a:t>
            </a:r>
            <a:r>
              <a:rPr lang="fi-FI" dirty="0" smtClean="0">
                <a:sym typeface="Wingdings" panose="05000000000000000000" pitchFamily="2" charset="2"/>
              </a:rPr>
              <a:t> inside of </a:t>
            </a:r>
            <a:r>
              <a:rPr lang="fi-FI" dirty="0" err="1" smtClean="0">
                <a:sym typeface="Wingdings" panose="05000000000000000000" pitchFamily="2" charset="2"/>
              </a:rPr>
              <a:t>the</a:t>
            </a:r>
            <a:r>
              <a:rPr lang="fi-FI" dirty="0" smtClean="0">
                <a:sym typeface="Wingdings" panose="05000000000000000000" pitchFamily="2" charset="2"/>
              </a:rPr>
              <a:t> box, </a:t>
            </a:r>
            <a:r>
              <a:rPr lang="fi-FI" dirty="0" err="1" smtClean="0">
                <a:sym typeface="Wingdings" panose="05000000000000000000" pitchFamily="2" charset="2"/>
              </a:rPr>
              <a:t>their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own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system</a:t>
            </a:r>
            <a:r>
              <a:rPr lang="fi-FI" dirty="0" smtClean="0">
                <a:sym typeface="Wingdings" panose="05000000000000000000" pitchFamily="2" charset="2"/>
              </a:rPr>
              <a:t>, </a:t>
            </a:r>
            <a:r>
              <a:rPr lang="fi-FI" dirty="0" err="1" smtClean="0">
                <a:sym typeface="Wingdings" panose="05000000000000000000" pitchFamily="2" charset="2"/>
              </a:rPr>
              <a:t>see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the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scene</a:t>
            </a:r>
            <a:r>
              <a:rPr lang="fi-FI" dirty="0" smtClean="0">
                <a:sym typeface="Wingdings" panose="05000000000000000000" pitchFamily="2" charset="2"/>
              </a:rPr>
              <a:t> as a </a:t>
            </a:r>
            <a:r>
              <a:rPr lang="fi-FI" dirty="0" err="1" smtClean="0">
                <a:sym typeface="Wingdings" panose="05000000000000000000" pitchFamily="2" charset="2"/>
              </a:rPr>
              <a:t>platform</a:t>
            </a:r>
            <a:r>
              <a:rPr lang="fi-FI" dirty="0" smtClean="0">
                <a:sym typeface="Wingdings" panose="05000000000000000000" pitchFamily="2" charset="2"/>
              </a:rPr>
              <a:t> for </a:t>
            </a:r>
            <a:r>
              <a:rPr lang="fi-FI" dirty="0" err="1" smtClean="0">
                <a:sym typeface="Wingdings" panose="05000000000000000000" pitchFamily="2" charset="2"/>
              </a:rPr>
              <a:t>their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interventions</a:t>
            </a:r>
            <a:endParaRPr lang="fi-FI" dirty="0" smtClean="0">
              <a:sym typeface="Wingdings" panose="05000000000000000000" pitchFamily="2" charset="2"/>
            </a:endParaRPr>
          </a:p>
          <a:p>
            <a:r>
              <a:rPr lang="fi-FI" dirty="0" smtClean="0">
                <a:sym typeface="Wingdings" panose="05000000000000000000" pitchFamily="2" charset="2"/>
              </a:rPr>
              <a:t>The </a:t>
            </a:r>
            <a:r>
              <a:rPr lang="fi-FI" dirty="0" err="1" smtClean="0">
                <a:sym typeface="Wingdings" panose="05000000000000000000" pitchFamily="2" charset="2"/>
              </a:rPr>
              <a:t>question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they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ask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themself</a:t>
            </a:r>
            <a:r>
              <a:rPr lang="fi-FI" dirty="0" smtClean="0">
                <a:sym typeface="Wingdings" panose="05000000000000000000" pitchFamily="2" charset="2"/>
              </a:rPr>
              <a:t> is ”</a:t>
            </a:r>
            <a:r>
              <a:rPr lang="fi-FI" dirty="0" err="1" smtClean="0">
                <a:sym typeface="Wingdings" panose="05000000000000000000" pitchFamily="2" charset="2"/>
              </a:rPr>
              <a:t>What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do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we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have</a:t>
            </a:r>
            <a:r>
              <a:rPr lang="fi-FI" dirty="0" smtClean="0">
                <a:sym typeface="Wingdings" panose="05000000000000000000" pitchFamily="2" charset="2"/>
              </a:rPr>
              <a:t> to </a:t>
            </a:r>
            <a:r>
              <a:rPr lang="fi-FI" dirty="0" err="1" smtClean="0">
                <a:sym typeface="Wingdings" panose="05000000000000000000" pitchFamily="2" charset="2"/>
              </a:rPr>
              <a:t>offer</a:t>
            </a:r>
            <a:r>
              <a:rPr lang="fi-FI" dirty="0" smtClean="0">
                <a:sym typeface="Wingdings" panose="05000000000000000000" pitchFamily="2" charset="2"/>
              </a:rPr>
              <a:t>?” and </a:t>
            </a:r>
            <a:r>
              <a:rPr lang="fi-FI" dirty="0" err="1" smtClean="0">
                <a:sym typeface="Wingdings" panose="05000000000000000000" pitchFamily="2" charset="2"/>
              </a:rPr>
              <a:t>not</a:t>
            </a:r>
            <a:r>
              <a:rPr lang="fi-FI" dirty="0" smtClean="0">
                <a:sym typeface="Wingdings" panose="05000000000000000000" pitchFamily="2" charset="2"/>
              </a:rPr>
              <a:t> ”</a:t>
            </a:r>
            <a:r>
              <a:rPr lang="fi-FI" dirty="0" err="1" smtClean="0">
                <a:sym typeface="Wingdings" panose="05000000000000000000" pitchFamily="2" charset="2"/>
              </a:rPr>
              <a:t>What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would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be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best</a:t>
            </a:r>
            <a:r>
              <a:rPr lang="fi-FI" dirty="0" smtClean="0">
                <a:sym typeface="Wingdings" panose="05000000000000000000" pitchFamily="2" charset="2"/>
              </a:rPr>
              <a:t> for </a:t>
            </a:r>
            <a:r>
              <a:rPr lang="fi-FI" dirty="0" err="1" smtClean="0">
                <a:sym typeface="Wingdings" panose="05000000000000000000" pitchFamily="2" charset="2"/>
              </a:rPr>
              <a:t>the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client</a:t>
            </a:r>
            <a:r>
              <a:rPr lang="fi-FI" dirty="0" smtClean="0">
                <a:sym typeface="Wingdings" panose="05000000000000000000" pitchFamily="2" charset="2"/>
              </a:rPr>
              <a:t>?” </a:t>
            </a:r>
          </a:p>
          <a:p>
            <a:r>
              <a:rPr lang="fi-FI" dirty="0" smtClean="0">
                <a:sym typeface="Wingdings" panose="05000000000000000000" pitchFamily="2" charset="2"/>
              </a:rPr>
              <a:t>People </a:t>
            </a:r>
            <a:r>
              <a:rPr lang="fi-FI" dirty="0" err="1" smtClean="0">
                <a:sym typeface="Wingdings" panose="05000000000000000000" pitchFamily="2" charset="2"/>
              </a:rPr>
              <a:t>do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not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need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>
                <a:sym typeface="Wingdings" panose="05000000000000000000" pitchFamily="2" charset="2"/>
              </a:rPr>
              <a:t>I</a:t>
            </a:r>
            <a:r>
              <a:rPr lang="fi-FI" dirty="0" err="1" smtClean="0">
                <a:sym typeface="Wingdings" panose="05000000000000000000" pitchFamily="2" charset="2"/>
              </a:rPr>
              <a:t>ntegrated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services</a:t>
            </a:r>
            <a:r>
              <a:rPr lang="fi-FI" dirty="0" smtClean="0">
                <a:sym typeface="Wingdings" panose="05000000000000000000" pitchFamily="2" charset="2"/>
              </a:rPr>
              <a:t>, </a:t>
            </a:r>
            <a:r>
              <a:rPr lang="fi-FI" dirty="0" err="1" smtClean="0">
                <a:sym typeface="Wingdings" panose="05000000000000000000" pitchFamily="2" charset="2"/>
              </a:rPr>
              <a:t>they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need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professionals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they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are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familiar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with</a:t>
            </a:r>
            <a:endParaRPr lang="fi-FI" dirty="0" smtClean="0">
              <a:sym typeface="Wingdings" panose="05000000000000000000" pitchFamily="2" charset="2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6257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1403</Words>
  <Application>Microsoft Office PowerPoint</Application>
  <PresentationFormat>Laajakuva</PresentationFormat>
  <Paragraphs>89</Paragraphs>
  <Slides>15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Office-teema</vt:lpstr>
      <vt:lpstr>   Case Management (Personal ombud)   </vt:lpstr>
      <vt:lpstr>Something about me</vt:lpstr>
      <vt:lpstr>Some basic facts – what is the problem?</vt:lpstr>
      <vt:lpstr>Some basic facts – what is the problem?</vt:lpstr>
      <vt:lpstr>Second basic fact</vt:lpstr>
      <vt:lpstr>More basic facts</vt:lpstr>
      <vt:lpstr>Traditional Case management</vt:lpstr>
      <vt:lpstr>Personal ombud as a form of CM</vt:lpstr>
      <vt:lpstr>The concepts of System world (and Life world) </vt:lpstr>
      <vt:lpstr>Quotations:</vt:lpstr>
      <vt:lpstr>Quotations:</vt:lpstr>
      <vt:lpstr>What can we learn about these quotations?</vt:lpstr>
      <vt:lpstr>About life world</vt:lpstr>
      <vt:lpstr>And Personal ombud is just about this</vt:lpstr>
      <vt:lpstr>More about Personal Ombud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Management</dc:title>
  <dc:creator>saulis</dc:creator>
  <cp:lastModifiedBy>saulis</cp:lastModifiedBy>
  <cp:revision>37</cp:revision>
  <dcterms:created xsi:type="dcterms:W3CDTF">2016-06-14T07:31:57Z</dcterms:created>
  <dcterms:modified xsi:type="dcterms:W3CDTF">2016-06-16T09:26:17Z</dcterms:modified>
</cp:coreProperties>
</file>