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50"/>
  </p:normalViewPr>
  <p:slideViewPr>
    <p:cSldViewPr snapToGrid="0" snapToObjects="1"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7475-166D-4019-BCCE-D29410E92D46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8DBB-92B3-457B-AEB9-A3CF25C8A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48DBB-92B3-457B-AEB9-A3CF25C8A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FBBB-5449-3A4F-9955-387B20ECD3A2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F770-D70A-8A41-AE34-D793BB34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 prototyping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902" y="38862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63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1: The customer interface</a:t>
            </a:r>
          </a:p>
          <a:p>
            <a:pPr marL="0" indent="0">
              <a:buNone/>
            </a:pPr>
            <a:r>
              <a:rPr lang="en-US" dirty="0" smtClean="0"/>
              <a:t>Group 2: The case manager interface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Divide into two main groups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27270"/>
            <a:ext cx="8229600" cy="145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Within each main group, make subgroups of about 5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72154" y="4731339"/>
            <a:ext cx="921028" cy="8374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93182" y="5721145"/>
            <a:ext cx="921028" cy="8374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50141" y="4185902"/>
            <a:ext cx="921028" cy="8374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50661" y="4114994"/>
            <a:ext cx="921028" cy="8374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56694" y="5539707"/>
            <a:ext cx="921028" cy="8374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2599" y="3864896"/>
            <a:ext cx="921028" cy="8374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14999" y="3514844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70438" y="4702302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56694" y="4071999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55822" y="3731744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4599" y="4598187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95348" y="5273403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39739" y="5834716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4498" y="6425399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19284" y="6208507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0213" y="5406555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22025" y="3777783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43884" y="3938847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2193" y="4914695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6416" y="5047847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5917" y="4408086"/>
            <a:ext cx="255609" cy="26630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16137" y="4107452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55623" y="3757409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42014" y="3672544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58601" y="4293058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88332" y="4864490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6405" y="5369313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53907" y="5273404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37573" y="6292247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14210" y="6474810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74041" y="6025944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9725" y="4338302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1591" y="4686097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1591" y="5342525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37573" y="4404710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5129" y="5721145"/>
            <a:ext cx="255609" cy="2663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45560" y="2191214"/>
            <a:ext cx="2557075" cy="136776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w</a:t>
            </a:r>
            <a:r>
              <a:rPr lang="en-GB" dirty="0" smtClean="0"/>
              <a:t>e</a:t>
            </a:r>
            <a:r>
              <a:rPr lang="en-US" dirty="0" smtClean="0"/>
              <a:t>’d like you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60" y="2357569"/>
            <a:ext cx="2138426" cy="953886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lain"/>
            </a:pPr>
            <a:r>
              <a:rPr lang="en-US" sz="2400" dirty="0" smtClean="0"/>
              <a:t>Develop criteria</a:t>
            </a:r>
          </a:p>
        </p:txBody>
      </p:sp>
      <p:sp>
        <p:nvSpPr>
          <p:cNvPr id="5" name="Pentagon 4"/>
          <p:cNvSpPr/>
          <p:nvPr/>
        </p:nvSpPr>
        <p:spPr>
          <a:xfrm>
            <a:off x="2902635" y="2191214"/>
            <a:ext cx="2557075" cy="1367761"/>
          </a:xfrm>
          <a:prstGeom prst="homePlat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459710" y="2191216"/>
            <a:ext cx="2557075" cy="1367761"/>
          </a:xfrm>
          <a:prstGeom prst="homePlat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2635" y="2357569"/>
            <a:ext cx="2138426" cy="953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	Evaluate 	current 	interfaces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59710" y="2357569"/>
            <a:ext cx="2138426" cy="95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	Prototype 	new ideas </a:t>
            </a:r>
          </a:p>
        </p:txBody>
      </p:sp>
    </p:spTree>
    <p:extLst>
      <p:ext uri="{BB962C8B-B14F-4D97-AF65-F5344CB8AC3E}">
        <p14:creationId xmlns:p14="http://schemas.microsoft.com/office/powerpoint/2010/main" val="1601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		Develop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431"/>
          </a:xfrm>
        </p:spPr>
        <p:txBody>
          <a:bodyPr>
            <a:normAutofit/>
          </a:bodyPr>
          <a:lstStyle/>
          <a:p>
            <a:r>
              <a:rPr lang="en-US" dirty="0" smtClean="0"/>
              <a:t>List standards or principles which will make the interfaces successful</a:t>
            </a:r>
          </a:p>
          <a:p>
            <a:r>
              <a:rPr lang="en-US" dirty="0" smtClean="0"/>
              <a:t>‘Hard’ criteria </a:t>
            </a:r>
          </a:p>
          <a:p>
            <a:pPr lvl="1"/>
            <a:r>
              <a:rPr lang="en-US" dirty="0" smtClean="0"/>
              <a:t>The features users need </a:t>
            </a:r>
          </a:p>
          <a:p>
            <a:r>
              <a:rPr lang="en-US" dirty="0" smtClean="0"/>
              <a:t>‘Soft’ criteria</a:t>
            </a:r>
          </a:p>
          <a:p>
            <a:pPr lvl="1"/>
            <a:r>
              <a:rPr lang="en-US" dirty="0" smtClean="0"/>
              <a:t>The look and feel of the interface</a:t>
            </a:r>
          </a:p>
          <a:p>
            <a:pPr lvl="1"/>
            <a:r>
              <a:rPr lang="en-US" dirty="0" smtClean="0"/>
              <a:t>What information is highlighted or </a:t>
            </a:r>
            <a:r>
              <a:rPr lang="en-US" dirty="0" err="1" smtClean="0"/>
              <a:t>backgrounded</a:t>
            </a:r>
            <a:endParaRPr lang="en-US" dirty="0" smtClean="0"/>
          </a:p>
          <a:p>
            <a:r>
              <a:rPr lang="en-US" dirty="0" smtClean="0"/>
              <a:t>No more than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Customer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05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Worry management</a:t>
            </a:r>
          </a:p>
          <a:p>
            <a:r>
              <a:rPr lang="en-US" dirty="0" smtClean="0"/>
              <a:t>Active role in managing their own well-being as effectively as possible.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3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Case manager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839" y="141168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to know everything - a holistic picture</a:t>
            </a:r>
          </a:p>
          <a:p>
            <a:r>
              <a:rPr lang="en-US" dirty="0" smtClean="0"/>
              <a:t>Creating individual pathways from a wide range of sources</a:t>
            </a:r>
          </a:p>
          <a:p>
            <a:pPr lvl="1"/>
            <a:r>
              <a:rPr lang="en-US" dirty="0" smtClean="0"/>
              <a:t>New ideas and experimental services</a:t>
            </a:r>
          </a:p>
          <a:p>
            <a:pPr lvl="1"/>
            <a:r>
              <a:rPr lang="en-US" dirty="0" smtClean="0"/>
              <a:t>Existing services </a:t>
            </a:r>
          </a:p>
          <a:p>
            <a:r>
              <a:rPr lang="en-US" dirty="0" smtClean="0"/>
              <a:t>Advocate for the rights of customers</a:t>
            </a:r>
          </a:p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exchange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professionals</a:t>
            </a:r>
            <a:endParaRPr lang="en-US" dirty="0" smtClean="0"/>
          </a:p>
          <a:p>
            <a:r>
              <a:rPr lang="en-US" dirty="0" smtClean="0"/>
              <a:t>Collaboration </a:t>
            </a:r>
            <a:r>
              <a:rPr lang="en-US" dirty="0"/>
              <a:t>with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Involving support networks.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 		Evaluate current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the current interface for customers/ case managers</a:t>
            </a:r>
          </a:p>
          <a:p>
            <a:r>
              <a:rPr lang="en-US" dirty="0" smtClean="0"/>
              <a:t>Using your list of criteria, say what works well, or what needs to be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 		Prototype new ideas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751" y="13629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the materials in front of you, sketch out  your ideas for how what each interface could look like, in line with your criteria</a:t>
            </a:r>
          </a:p>
          <a:p>
            <a:r>
              <a:rPr lang="en-US" dirty="0" smtClean="0"/>
              <a:t>Be as creative as you can – nothing is off limits</a:t>
            </a:r>
          </a:p>
          <a:p>
            <a:r>
              <a:rPr lang="en-US" dirty="0" smtClean="0"/>
              <a:t>Share your ideas at the end of the workshop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totyp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71"/>
            <a:ext cx="9144000" cy="3270700"/>
          </a:xfrm>
          <a:prstGeom prst="rect">
            <a:avLst/>
          </a:prstGeom>
        </p:spPr>
      </p:pic>
      <p:pic>
        <p:nvPicPr>
          <p:cNvPr id="4" name="Content Placeholder 3" descr="prototy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>
          <a:xfrm>
            <a:off x="3628294" y="2607824"/>
            <a:ext cx="5515705" cy="4250175"/>
          </a:xfrm>
          <a:prstGeom prst="rect">
            <a:avLst/>
          </a:prstGeom>
        </p:spPr>
      </p:pic>
      <p:pic>
        <p:nvPicPr>
          <p:cNvPr id="6" name="Picture 5" descr="prototype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318"/>
            <a:ext cx="4841466" cy="34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222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SIM prototyping workshop</vt:lpstr>
      <vt:lpstr>Divide into two main groups</vt:lpstr>
      <vt:lpstr>What we’d like you to do</vt:lpstr>
      <vt:lpstr>1  Develop criteria</vt:lpstr>
      <vt:lpstr>Customer criteria</vt:lpstr>
      <vt:lpstr>Case manager criteria</vt:lpstr>
      <vt:lpstr>2   Evaluate current interfaces</vt:lpstr>
      <vt:lpstr>3   Prototype new ideas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Pohjonen Soile</cp:lastModifiedBy>
  <cp:revision>23</cp:revision>
  <dcterms:created xsi:type="dcterms:W3CDTF">2016-06-02T08:28:14Z</dcterms:created>
  <dcterms:modified xsi:type="dcterms:W3CDTF">2016-08-02T11:19:46Z</dcterms:modified>
</cp:coreProperties>
</file>