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6"/>
  </p:notesMasterIdLst>
  <p:sldIdLst>
    <p:sldId id="256" r:id="rId2"/>
    <p:sldId id="806" r:id="rId3"/>
    <p:sldId id="725" r:id="rId4"/>
    <p:sldId id="736" r:id="rId5"/>
    <p:sldId id="596" r:id="rId6"/>
    <p:sldId id="803" r:id="rId7"/>
    <p:sldId id="804" r:id="rId8"/>
    <p:sldId id="782" r:id="rId9"/>
    <p:sldId id="783" r:id="rId10"/>
    <p:sldId id="784" r:id="rId11"/>
    <p:sldId id="785" r:id="rId12"/>
    <p:sldId id="786" r:id="rId13"/>
    <p:sldId id="778" r:id="rId14"/>
    <p:sldId id="777" r:id="rId15"/>
    <p:sldId id="779" r:id="rId16"/>
    <p:sldId id="808" r:id="rId17"/>
    <p:sldId id="259" r:id="rId18"/>
    <p:sldId id="391" r:id="rId19"/>
    <p:sldId id="766" r:id="rId20"/>
    <p:sldId id="802" r:id="rId21"/>
    <p:sldId id="800" r:id="rId22"/>
    <p:sldId id="261" r:id="rId23"/>
    <p:sldId id="434" r:id="rId24"/>
    <p:sldId id="805" r:id="rId25"/>
    <p:sldId id="262" r:id="rId26"/>
    <p:sldId id="771" r:id="rId27"/>
    <p:sldId id="772" r:id="rId28"/>
    <p:sldId id="776" r:id="rId29"/>
    <p:sldId id="263" r:id="rId30"/>
    <p:sldId id="767" r:id="rId31"/>
    <p:sldId id="768" r:id="rId32"/>
    <p:sldId id="793" r:id="rId33"/>
    <p:sldId id="809" r:id="rId34"/>
    <p:sldId id="810" r:id="rId35"/>
    <p:sldId id="811" r:id="rId36"/>
    <p:sldId id="812" r:id="rId37"/>
    <p:sldId id="765" r:id="rId38"/>
    <p:sldId id="794" r:id="rId39"/>
    <p:sldId id="814" r:id="rId40"/>
    <p:sldId id="761" r:id="rId41"/>
    <p:sldId id="762" r:id="rId42"/>
    <p:sldId id="760" r:id="rId43"/>
    <p:sldId id="801" r:id="rId44"/>
    <p:sldId id="813" r:id="rId4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5" d="100"/>
          <a:sy n="75" d="100"/>
        </p:scale>
        <p:origin x="1014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B30EFA-00C8-294D-B4D4-75F4E6988157}" type="datetimeFigureOut">
              <a:rPr lang="en-US" smtClean="0"/>
              <a:t>4/13/2016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B2FA28-4EBD-EB4C-86E6-8EA80FB01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7730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2FA28-4EBD-EB4C-86E6-8EA80FB01F4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4179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7E8E5C2-A91E-4E42-AC24-AA370884A46B}" type="slidenum">
              <a:rPr lang="en-GB" smtClean="0"/>
              <a:pPr>
                <a:defRPr/>
              </a:pPr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03841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36340-4F51-4A5A-B281-16ACF5F36F1F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2242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beneficial outcome that creates broader productive environmental and societal externalities</a:t>
            </a:r>
          </a:p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Outcomes, not outputs </a:t>
            </a:r>
          </a:p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This is what you measure!</a:t>
            </a: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8E997A52-5B5E-3D42-AFA3-662FF5AF697C}" type="slidenum">
              <a:rPr lang="en-US">
                <a:latin typeface="Calibri" charset="0"/>
              </a:rPr>
              <a:pPr eaLnBrk="1" hangingPunct="1"/>
              <a:t>31</a:t>
            </a:fld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102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D3EF2-C84F-0F48-9296-763D14623853}" type="datetimeFigureOut">
              <a:rPr lang="en-US" smtClean="0"/>
              <a:t>4/13/2016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488E-8F30-2D42-8764-8C7A807D2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844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D3EF2-C84F-0F48-9296-763D14623853}" type="datetimeFigureOut">
              <a:rPr lang="en-US" smtClean="0"/>
              <a:t>4/13/2016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488E-8F30-2D42-8764-8C7A807D2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835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D3EF2-C84F-0F48-9296-763D14623853}" type="datetimeFigureOut">
              <a:rPr lang="en-US" smtClean="0"/>
              <a:t>4/13/2016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488E-8F30-2D42-8764-8C7A807D2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103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D3EF2-C84F-0F48-9296-763D14623853}" type="datetimeFigureOut">
              <a:rPr lang="en-US" smtClean="0"/>
              <a:t>4/13/2016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488E-8F30-2D42-8764-8C7A807D2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140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D3EF2-C84F-0F48-9296-763D14623853}" type="datetimeFigureOut">
              <a:rPr lang="en-US" smtClean="0"/>
              <a:t>4/13/2016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488E-8F30-2D42-8764-8C7A807D2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677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D3EF2-C84F-0F48-9296-763D14623853}" type="datetimeFigureOut">
              <a:rPr lang="en-US" smtClean="0"/>
              <a:t>4/13/2016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488E-8F30-2D42-8764-8C7A807D2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032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D3EF2-C84F-0F48-9296-763D14623853}" type="datetimeFigureOut">
              <a:rPr lang="en-US" smtClean="0"/>
              <a:t>4/13/2016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488E-8F30-2D42-8764-8C7A807D2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703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D3EF2-C84F-0F48-9296-763D14623853}" type="datetimeFigureOut">
              <a:rPr lang="en-US" smtClean="0"/>
              <a:t>4/13/2016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488E-8F30-2D42-8764-8C7A807D2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698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D3EF2-C84F-0F48-9296-763D14623853}" type="datetimeFigureOut">
              <a:rPr lang="en-US" smtClean="0"/>
              <a:t>4/13/2016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488E-8F30-2D42-8764-8C7A807D2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5915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D3EF2-C84F-0F48-9296-763D14623853}" type="datetimeFigureOut">
              <a:rPr lang="en-US" smtClean="0"/>
              <a:t>4/13/2016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488E-8F30-2D42-8764-8C7A807D2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889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D3EF2-C84F-0F48-9296-763D14623853}" type="datetimeFigureOut">
              <a:rPr lang="en-US" smtClean="0"/>
              <a:t>4/13/2016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488E-8F30-2D42-8764-8C7A807D2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147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FD3EF2-C84F-0F48-9296-763D14623853}" type="datetimeFigureOut">
              <a:rPr lang="en-US" smtClean="0"/>
              <a:t>4/13/2016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2C488E-8F30-2D42-8764-8C7A807D2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326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g"/><Relationship Id="rId4" Type="http://schemas.openxmlformats.org/officeDocument/2006/relationships/image" Target="../media/image69.jp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N1887_10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58953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sz="5400" dirty="0" smtClean="0"/>
              <a:t>Do you want to set up a Social Business?</a:t>
            </a:r>
            <a:endParaRPr lang="en-US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888844"/>
            <a:ext cx="6400800" cy="17526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Andrew Rebeiro-Hargrave</a:t>
            </a:r>
          </a:p>
          <a:p>
            <a:r>
              <a:rPr lang="en-US" sz="2000" dirty="0" smtClean="0">
                <a:solidFill>
                  <a:srgbClr val="FFFFFF"/>
                </a:solidFill>
              </a:rPr>
              <a:t>Academic Visitor, Aalto University, School of Science</a:t>
            </a:r>
          </a:p>
          <a:p>
            <a:r>
              <a:rPr lang="en-US" sz="2000" dirty="0" smtClean="0">
                <a:solidFill>
                  <a:srgbClr val="FFFFFF"/>
                </a:solidFill>
              </a:rPr>
              <a:t>Department of Industrial Engineering and </a:t>
            </a:r>
            <a:r>
              <a:rPr lang="en-US" sz="2000" smtClean="0">
                <a:solidFill>
                  <a:srgbClr val="FFFFFF"/>
                </a:solidFill>
              </a:rPr>
              <a:t>Manaagement</a:t>
            </a:r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810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6-03-15 at 20.37.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9961"/>
            <a:ext cx="9144000" cy="6241143"/>
          </a:xfrm>
          <a:prstGeom prst="rect">
            <a:avLst/>
          </a:prstGeom>
        </p:spPr>
      </p:pic>
      <p:pic>
        <p:nvPicPr>
          <p:cNvPr id="2" name="Picture 1" descr="Screen Shot 2016-03-15 at 20.36.0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188" y="3542847"/>
            <a:ext cx="5239811" cy="34682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21027" y="85216"/>
            <a:ext cx="36829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Social Enterprises in UK</a:t>
            </a:r>
            <a:endParaRPr lang="en-US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2153" y="6396335"/>
            <a:ext cx="16434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Beekeeping</a:t>
            </a:r>
            <a:endParaRPr lang="en-US" sz="2400" dirty="0">
              <a:solidFill>
                <a:srgbClr val="FF66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37623" y="3535102"/>
            <a:ext cx="4465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Sparkling wine vineyard in London</a:t>
            </a:r>
            <a:endParaRPr lang="en-US" sz="24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68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3-15 at 20.41.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38446"/>
            <a:ext cx="9144001" cy="5652977"/>
          </a:xfrm>
          <a:prstGeom prst="rect">
            <a:avLst/>
          </a:prstGeom>
        </p:spPr>
      </p:pic>
      <p:pic>
        <p:nvPicPr>
          <p:cNvPr id="3" name="Picture 2" descr="Screen Shot 2016-03-15 at 20.42.1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477" y="3810232"/>
            <a:ext cx="4648523" cy="3047767"/>
          </a:xfrm>
          <a:prstGeom prst="rect">
            <a:avLst/>
          </a:prstGeom>
        </p:spPr>
      </p:pic>
      <p:pic>
        <p:nvPicPr>
          <p:cNvPr id="4" name="Picture 3" descr="Screen Shot 2016-03-15 at 20.29.5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8922" y="0"/>
            <a:ext cx="1675077" cy="15294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1930" y="334229"/>
            <a:ext cx="48185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Jamie Oliver’s Social Enterprise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300241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6-03-15 at 20.49.1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1139"/>
            <a:ext cx="9143999" cy="4713573"/>
          </a:xfrm>
          <a:prstGeom prst="rect">
            <a:avLst/>
          </a:prstGeom>
        </p:spPr>
      </p:pic>
      <p:pic>
        <p:nvPicPr>
          <p:cNvPr id="2" name="Picture 1" descr="Screen Shot 2016-03-15 at 20.44.4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6943"/>
            <a:ext cx="4517484" cy="3031057"/>
          </a:xfrm>
          <a:prstGeom prst="rect">
            <a:avLst/>
          </a:prstGeom>
        </p:spPr>
      </p:pic>
      <p:pic>
        <p:nvPicPr>
          <p:cNvPr id="4" name="Picture 3" descr="Screen Shot 2016-03-15 at 20.51.4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484" y="-16722"/>
            <a:ext cx="4626514" cy="29871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383810"/>
            <a:ext cx="12020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Bulgaria</a:t>
            </a:r>
            <a:endParaRPr lang="en-US" sz="2400" dirty="0">
              <a:solidFill>
                <a:srgbClr val="FF66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5403" y="6383810"/>
            <a:ext cx="22493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Refugee training</a:t>
            </a:r>
            <a:endParaRPr lang="en-US" sz="2400" dirty="0">
              <a:solidFill>
                <a:srgbClr val="FF66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1930" y="334229"/>
            <a:ext cx="280898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Social Enterprises </a:t>
            </a:r>
          </a:p>
          <a:p>
            <a:r>
              <a:rPr lang="en-US" sz="2800" b="1" dirty="0"/>
              <a:t>i</a:t>
            </a:r>
            <a:r>
              <a:rPr lang="en-US" sz="2800" b="1" dirty="0" smtClean="0"/>
              <a:t>n Europe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169316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3-15 at 19.48.1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" y="215900"/>
            <a:ext cx="8966200" cy="641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876108" y="6321623"/>
            <a:ext cx="16910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 smtClean="0"/>
              <a:t>Bill Drayton founder</a:t>
            </a:r>
            <a:endParaRPr lang="en-US" sz="1400" i="1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12775" y="228600"/>
            <a:ext cx="8153400" cy="9906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GB" sz="2800" b="1" dirty="0" smtClean="0">
                <a:latin typeface="+mn-lt"/>
              </a:rPr>
              <a:t>Social Enterprises Industry growth in Asia</a:t>
            </a:r>
            <a:endParaRPr lang="en-GB" sz="2800" b="1" dirty="0">
              <a:latin typeface="+mn-lt"/>
            </a:endParaRPr>
          </a:p>
        </p:txBody>
      </p:sp>
      <p:pic>
        <p:nvPicPr>
          <p:cNvPr id="5" name="Picture 4" descr="Screen Shot 2016-03-17 at 11.50.4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238" y="4738099"/>
            <a:ext cx="2390366" cy="1583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845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258" y="228600"/>
            <a:ext cx="5786542" cy="9906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GB" sz="3200" b="1" dirty="0" smtClean="0">
                <a:latin typeface="+mn-lt"/>
              </a:rPr>
              <a:t>Social </a:t>
            </a:r>
            <a:r>
              <a:rPr lang="en-GB" sz="3200" b="1" dirty="0">
                <a:latin typeface="+mn-lt"/>
              </a:rPr>
              <a:t>Enterprises </a:t>
            </a:r>
            <a:r>
              <a:rPr lang="en-GB" sz="3200" b="1" dirty="0" smtClean="0">
                <a:latin typeface="+mn-lt"/>
              </a:rPr>
              <a:t>Industry in the UK</a:t>
            </a:r>
            <a:endParaRPr lang="en-GB" sz="32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775" y="1219200"/>
            <a:ext cx="8153400" cy="5137150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GB" sz="2600" dirty="0" smtClean="0"/>
              <a:t>2005 - Small </a:t>
            </a:r>
            <a:r>
              <a:rPr lang="en-GB" sz="2600" dirty="0"/>
              <a:t>Business Survey (SBS) estimated </a:t>
            </a:r>
            <a:r>
              <a:rPr lang="en-GB" sz="2600" dirty="0" smtClean="0"/>
              <a:t>that </a:t>
            </a:r>
            <a:r>
              <a:rPr lang="en-GB" sz="2600" dirty="0"/>
              <a:t>1.2 per cent of all business were Social Enterprises, equating to 15,000 business’  </a:t>
            </a:r>
            <a:r>
              <a:rPr lang="en-GB" sz="2600" b="1" dirty="0"/>
              <a:t>£27 billion turnover </a:t>
            </a:r>
          </a:p>
          <a:p>
            <a:pPr>
              <a:defRPr/>
            </a:pPr>
            <a:r>
              <a:rPr lang="en-GB" sz="2600" dirty="0" smtClean="0"/>
              <a:t>2009 - Social </a:t>
            </a:r>
            <a:r>
              <a:rPr lang="en-GB" sz="2600" dirty="0"/>
              <a:t>Enterprise UK calculated that by there were approximately 62,000 social enterprises in the UK.</a:t>
            </a:r>
          </a:p>
          <a:p>
            <a:pPr>
              <a:defRPr/>
            </a:pPr>
            <a:r>
              <a:rPr lang="en-GB" sz="2600" dirty="0" smtClean="0"/>
              <a:t> 2013 - There were 80,000 Social enterprises</a:t>
            </a:r>
          </a:p>
          <a:p>
            <a:pPr>
              <a:defRPr/>
            </a:pPr>
            <a:r>
              <a:rPr lang="en-GB" sz="2600" dirty="0"/>
              <a:t>Delta Economics employ a wider definition of social enterprise estimating that the sector provides over 2.09m jobs in the UK economy raising the figures of SE’s to 232,000.  </a:t>
            </a:r>
            <a:endParaRPr lang="en-GB" sz="2600" dirty="0" smtClean="0"/>
          </a:p>
          <a:p>
            <a:pPr>
              <a:defRPr/>
            </a:pPr>
            <a:r>
              <a:rPr lang="en-GB" sz="2600" dirty="0" smtClean="0"/>
              <a:t>2014 – Co</a:t>
            </a:r>
            <a:r>
              <a:rPr lang="en-GB" sz="2600" dirty="0"/>
              <a:t>-ops with 12.9 million members, providing 237,800 jobs turnover of </a:t>
            </a:r>
            <a:r>
              <a:rPr lang="en-GB" sz="2600" b="1" dirty="0"/>
              <a:t>£</a:t>
            </a:r>
            <a:r>
              <a:rPr lang="en-GB" sz="2600" b="1" dirty="0" smtClean="0"/>
              <a:t>36.7 billion </a:t>
            </a:r>
            <a:endParaRPr lang="en-GB" sz="2600" b="1" dirty="0"/>
          </a:p>
          <a:p>
            <a:pPr marL="0" indent="0">
              <a:buNone/>
              <a:defRPr/>
            </a:pPr>
            <a:r>
              <a:rPr lang="en-GB" sz="2600" dirty="0" smtClean="0"/>
              <a:t>It </a:t>
            </a:r>
            <a:r>
              <a:rPr lang="en-GB" sz="2600" dirty="0"/>
              <a:t>is clear from these figures that social enterprise is playing an increasingly </a:t>
            </a:r>
            <a:r>
              <a:rPr lang="en-GB" sz="2600" dirty="0" smtClean="0"/>
              <a:t>significant</a:t>
            </a:r>
            <a:r>
              <a:rPr lang="en-GB" sz="2600" dirty="0"/>
              <a:t> </a:t>
            </a:r>
            <a:r>
              <a:rPr lang="en-GB" sz="2600" dirty="0" smtClean="0"/>
              <a:t>role </a:t>
            </a:r>
            <a:r>
              <a:rPr lang="en-GB" sz="2600" dirty="0"/>
              <a:t>in the UK economy.</a:t>
            </a:r>
          </a:p>
          <a:p>
            <a:pPr>
              <a:defRPr/>
            </a:pPr>
            <a:endParaRPr lang="en-GB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dirty="0" smtClean="0"/>
              <a:t>www.olmec-ec.org.uk</a:t>
            </a:r>
            <a:endParaRPr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49D4B5-57F1-4AE2-B2DA-BC5547B82AD1}" type="slidenum">
              <a:rPr smtClean="0"/>
              <a:pPr>
                <a:defRPr/>
              </a:pPr>
              <a:t>14</a:t>
            </a:fld>
            <a:endParaRPr dirty="0"/>
          </a:p>
        </p:txBody>
      </p:sp>
      <p:pic>
        <p:nvPicPr>
          <p:cNvPr id="6" name="Picture 5" descr="Screen Shot 2016-03-17 at 11.53.1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857" y="116817"/>
            <a:ext cx="2391841" cy="1046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736682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7675" y="1139016"/>
            <a:ext cx="8593837" cy="4832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800" dirty="0" smtClean="0">
                <a:cs typeface="Times New Roman" panose="02020603050405020304" pitchFamily="18" charset="0"/>
              </a:rPr>
              <a:t>Public Budgets, in both developed and developing nations are  increasingly stressed by:</a:t>
            </a:r>
          </a:p>
          <a:p>
            <a:pPr marL="742950" lvl="1" indent="-285750">
              <a:buFont typeface="Arial"/>
              <a:buChar char="•"/>
            </a:pPr>
            <a:r>
              <a:rPr lang="en-US" sz="2800" dirty="0" smtClean="0">
                <a:cs typeface="Times New Roman" panose="02020603050405020304" pitchFamily="18" charset="0"/>
              </a:rPr>
              <a:t> </a:t>
            </a:r>
            <a:r>
              <a:rPr lang="en-US" sz="2800" b="1" u="sng" dirty="0" smtClean="0">
                <a:cs typeface="Times New Roman" panose="02020603050405020304" pitchFamily="18" charset="0"/>
              </a:rPr>
              <a:t>social challenges </a:t>
            </a:r>
            <a:r>
              <a:rPr lang="en-US" sz="2800" dirty="0" smtClean="0">
                <a:cs typeface="Times New Roman" panose="02020603050405020304" pitchFamily="18" charset="0"/>
              </a:rPr>
              <a:t>associated with either aging populations; population growth; immigration</a:t>
            </a:r>
          </a:p>
          <a:p>
            <a:pPr lvl="1"/>
            <a:r>
              <a:rPr lang="en-US" sz="2800" dirty="0" smtClean="0">
                <a:cs typeface="Times New Roman" panose="02020603050405020304" pitchFamily="18" charset="0"/>
              </a:rPr>
              <a:t> </a:t>
            </a:r>
          </a:p>
          <a:p>
            <a:pPr marL="742950" lvl="1" indent="-285750">
              <a:buFont typeface="Arial"/>
              <a:buChar char="•"/>
            </a:pPr>
            <a:r>
              <a:rPr lang="en-US" sz="2800" b="1" u="sng" dirty="0" smtClean="0">
                <a:cs typeface="Times New Roman" panose="02020603050405020304" pitchFamily="18" charset="0"/>
              </a:rPr>
              <a:t>environmental challenges </a:t>
            </a:r>
            <a:r>
              <a:rPr lang="en-US" sz="2800" dirty="0" smtClean="0">
                <a:cs typeface="Times New Roman" panose="02020603050405020304" pitchFamily="18" charset="0"/>
              </a:rPr>
              <a:t>associated with air pollution,  climate change, e.g., water shortages, etc.</a:t>
            </a:r>
          </a:p>
          <a:p>
            <a:pPr marL="742950" lvl="1" indent="-285750">
              <a:buFont typeface="Arial"/>
              <a:buChar char="•"/>
            </a:pPr>
            <a:endParaRPr lang="en-US" sz="2800" dirty="0" smtClean="0">
              <a:cs typeface="Times New Roman" panose="02020603050405020304" pitchFamily="18" charset="0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800" u="sng" dirty="0" smtClean="0">
                <a:cs typeface="Times New Roman" panose="02020603050405020304" pitchFamily="18" charset="0"/>
              </a:rPr>
              <a:t> </a:t>
            </a:r>
            <a:r>
              <a:rPr lang="en-US" sz="2800" b="1" u="sng" dirty="0" smtClean="0">
                <a:cs typeface="Times New Roman" panose="02020603050405020304" pitchFamily="18" charset="0"/>
              </a:rPr>
              <a:t>economic challenges </a:t>
            </a:r>
            <a:r>
              <a:rPr lang="en-US" sz="2800" dirty="0" smtClean="0">
                <a:cs typeface="Times New Roman" panose="02020603050405020304" pitchFamily="18" charset="0"/>
              </a:rPr>
              <a:t>associated with slow growth and/or the global economy (shareholder asset investment bubbles, fallen wages, unemployment)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30316" y="304800"/>
            <a:ext cx="88218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cs typeface="Times New Roman" panose="02020603050405020304" pitchFamily="18" charset="0"/>
              </a:rPr>
              <a:t>WHY GROWTH SOCIAL BUSINESS/ENTERPRISE INDUSTRY?</a:t>
            </a:r>
            <a:endParaRPr lang="en-US" sz="2800" b="1" dirty="0"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47470" y="6083231"/>
            <a:ext cx="18557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©2015 GCSEN </a:t>
            </a:r>
            <a:r>
              <a:rPr lang="en-US" sz="1200" b="1" dirty="0" smtClean="0"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Foundation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68231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umb_IMG_2556_10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4053" y="233120"/>
            <a:ext cx="8139969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FF"/>
                </a:solidFill>
              </a:rPr>
              <a:t>If you have a Social Business case study, you can submit to the</a:t>
            </a:r>
          </a:p>
          <a:p>
            <a:r>
              <a:rPr lang="en-US" sz="2400" b="1" dirty="0" smtClean="0">
                <a:solidFill>
                  <a:srgbClr val="FFFFFF"/>
                </a:solidFill>
              </a:rPr>
              <a:t>Social Business Academic International Conference </a:t>
            </a:r>
          </a:p>
          <a:p>
            <a:r>
              <a:rPr lang="en-US" sz="2400" b="1" dirty="0">
                <a:solidFill>
                  <a:srgbClr val="FFFFFF"/>
                </a:solidFill>
              </a:rPr>
              <a:t>h</a:t>
            </a:r>
            <a:r>
              <a:rPr lang="en-US" sz="2400" b="1" dirty="0" smtClean="0">
                <a:solidFill>
                  <a:srgbClr val="FFFFFF"/>
                </a:solidFill>
              </a:rPr>
              <a:t>osted by </a:t>
            </a:r>
            <a:r>
              <a:rPr lang="en-US" sz="2400" b="1" dirty="0" err="1" smtClean="0">
                <a:solidFill>
                  <a:srgbClr val="FFFFFF"/>
                </a:solidFill>
              </a:rPr>
              <a:t>Alibarba</a:t>
            </a:r>
            <a:r>
              <a:rPr lang="en-US" sz="2400" b="1" dirty="0" smtClean="0">
                <a:solidFill>
                  <a:srgbClr val="FFFFFF"/>
                </a:solidFill>
              </a:rPr>
              <a:t> in China 11.2016</a:t>
            </a:r>
            <a:endParaRPr lang="en-US" sz="2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046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humb_IMG_6507_10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7800" y="-24983"/>
            <a:ext cx="3886200" cy="136207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Engineering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Social capital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718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humb_10014543_792740427413637_3657066897068330756_n_1024.jpg"/>
          <p:cNvPicPr>
            <a:picLocks noChangeAspect="1"/>
          </p:cNvPicPr>
          <p:nvPr/>
        </p:nvPicPr>
        <p:blipFill>
          <a:blip r:embed="rId2">
            <a:alphaModFix am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627004"/>
            <a:ext cx="8890000" cy="6172200"/>
          </a:xfrm>
          <a:prstGeom prst="rect">
            <a:avLst/>
          </a:prstGeom>
        </p:spPr>
      </p:pic>
      <p:sp>
        <p:nvSpPr>
          <p:cNvPr id="3481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457200" y="-59602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/>
              <a:t>S</a:t>
            </a:r>
            <a:r>
              <a:rPr lang="en-US" sz="3600" dirty="0" smtClean="0"/>
              <a:t>ocial </a:t>
            </a:r>
            <a:r>
              <a:rPr lang="en-US" sz="3600" dirty="0"/>
              <a:t>C</a:t>
            </a:r>
            <a:r>
              <a:rPr lang="en-US" sz="3600" dirty="0" smtClean="0"/>
              <a:t>apital is a machine that does things</a:t>
            </a:r>
            <a:endParaRPr lang="en-US" sz="36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098840"/>
            <a:ext cx="8229600" cy="4525963"/>
          </a:xfrm>
        </p:spPr>
        <p:txBody>
          <a:bodyPr>
            <a:noAutofit/>
          </a:bodyPr>
          <a:lstStyle/>
          <a:p>
            <a:pPr>
              <a:buFont typeface="+mj-lt"/>
              <a:buAutoNum type="arabicPeriod"/>
            </a:pPr>
            <a:r>
              <a:rPr lang="en-US" sz="1600" dirty="0" smtClean="0"/>
              <a:t>Social </a:t>
            </a:r>
            <a:r>
              <a:rPr lang="en-US" sz="1600" dirty="0"/>
              <a:t>capital refers to the collective value of all “social networks” [who people know] and the inclinations [including mutual assistance] that arise from these networks to do things for each other ["norms of reciprocity"]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buFont typeface="+mj-lt"/>
              <a:buAutoNum type="arabicPeriod"/>
            </a:pPr>
            <a:endParaRPr lang="en-US" sz="1600" dirty="0" smtClean="0"/>
          </a:p>
          <a:p>
            <a:pPr>
              <a:buFont typeface="+mj-lt"/>
              <a:buAutoNum type="arabicPeriod"/>
            </a:pPr>
            <a:r>
              <a:rPr lang="en-US" sz="1600" dirty="0" smtClean="0"/>
              <a:t>Specific </a:t>
            </a:r>
            <a:r>
              <a:rPr lang="en-US" sz="1600" dirty="0"/>
              <a:t>benefits that flow from the trust, reciprocity, information, and cooperation associated with social networks. Social capital creates value for the people who are connected and – at least sometimes – for bystanders as well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buFont typeface="+mj-lt"/>
              <a:buAutoNum type="arabicPeriod"/>
            </a:pPr>
            <a:endParaRPr lang="en-US" sz="1600" dirty="0" smtClean="0"/>
          </a:p>
          <a:p>
            <a:pPr>
              <a:buFont typeface="+mj-lt"/>
              <a:buAutoNum type="arabicPeriod"/>
            </a:pPr>
            <a:r>
              <a:rPr lang="en-US" sz="1600" dirty="0" smtClean="0"/>
              <a:t>Information </a:t>
            </a:r>
            <a:r>
              <a:rPr lang="en-US" sz="1600" dirty="0"/>
              <a:t>flows </a:t>
            </a:r>
            <a:r>
              <a:rPr lang="en-US" sz="1600" dirty="0" smtClean="0"/>
              <a:t>depend </a:t>
            </a:r>
            <a:r>
              <a:rPr lang="en-US" sz="1600" dirty="0"/>
              <a:t>on social capital norms of reciprocity (mutual aid) and are dependent on social networks</a:t>
            </a:r>
            <a:r>
              <a:rPr lang="en-US" sz="1600" dirty="0" smtClean="0"/>
              <a:t>.</a:t>
            </a:r>
            <a:endParaRPr lang="en-US" sz="1600" dirty="0"/>
          </a:p>
          <a:p>
            <a:pPr marL="800100" lvl="1" indent="-342900">
              <a:buFont typeface="+mj-lt"/>
              <a:buAutoNum type="arabicPeriod"/>
            </a:pPr>
            <a:r>
              <a:rPr lang="en-US" sz="1600" dirty="0"/>
              <a:t>Bonding (or “cohesion”) networks that connect </a:t>
            </a:r>
            <a:r>
              <a:rPr lang="en-US" sz="1600" dirty="0" smtClean="0"/>
              <a:t>people </a:t>
            </a:r>
            <a:r>
              <a:rPr lang="en-US" sz="1600" dirty="0"/>
              <a:t>who are similar, sustain particularized (in-group) reciprocity</a:t>
            </a:r>
            <a:r>
              <a:rPr lang="en-US" sz="1600" dirty="0" smtClean="0"/>
              <a:t>.</a:t>
            </a:r>
            <a:endParaRPr lang="en-US" sz="1600" dirty="0"/>
          </a:p>
          <a:p>
            <a:pPr marL="800100" lvl="1" indent="-342900">
              <a:buFont typeface="+mj-lt"/>
              <a:buAutoNum type="arabicPeriod"/>
            </a:pPr>
            <a:r>
              <a:rPr lang="en-US" sz="1600" dirty="0"/>
              <a:t>Bridging (or “heterogeneity”) networks that connect individuals who are diverse, sustain generalized reciprocity.</a:t>
            </a:r>
          </a:p>
          <a:p>
            <a:pPr>
              <a:buFont typeface="+mj-lt"/>
              <a:buAutoNum type="arabicPeriod"/>
            </a:pPr>
            <a:endParaRPr lang="en-US" sz="1600" dirty="0"/>
          </a:p>
          <a:p>
            <a:pPr>
              <a:buFont typeface="+mj-lt"/>
              <a:buAutoNum type="arabicPeriod"/>
            </a:pPr>
            <a:r>
              <a:rPr lang="en-US" sz="1600" dirty="0"/>
              <a:t>Collective action depends upon social networks </a:t>
            </a:r>
            <a:r>
              <a:rPr lang="en-US" sz="1600" dirty="0" smtClean="0"/>
              <a:t>although </a:t>
            </a:r>
            <a:r>
              <a:rPr lang="en-US" sz="1600" dirty="0"/>
              <a:t>collective action also can foster new networks. Broader identities and solidarity are encouraged by social networks that help translate an “I” mentality into a “we” mentality. </a:t>
            </a: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230811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umb_10014543_792740427413637_3657066897068330756_n_10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543444"/>
            <a:ext cx="8890000" cy="6172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20486" y="35080"/>
            <a:ext cx="64589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The Smartest Social Capital Network Ever! 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864216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umb_IMG_2566_10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3" name="Picture 2" descr="thumb_IMG_6674_1024.jpg"/>
          <p:cNvPicPr>
            <a:picLocks noChangeAspect="1"/>
          </p:cNvPicPr>
          <p:nvPr/>
        </p:nvPicPr>
        <p:blipFill>
          <a:blip r:embed="rId3">
            <a:alphaModFix amt="6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297" y="-63703"/>
            <a:ext cx="6921703" cy="692170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7725" y="6396335"/>
            <a:ext cx="85772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8000"/>
                </a:solidFill>
              </a:rPr>
              <a:t>Institute of Decision Science for a Sustainable Society, Berlin 2015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940580" y="591287"/>
            <a:ext cx="4634110" cy="3009489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000000"/>
                </a:solidFill>
              </a:rPr>
              <a:t>Social Business and Social Enterprise Industry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000000"/>
                </a:solidFill>
              </a:rPr>
              <a:t>Engineering Social Capital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000000"/>
                </a:solidFill>
              </a:rPr>
              <a:t>Manufacturing Social Impact Measures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000000"/>
                </a:solidFill>
              </a:rPr>
              <a:t>Social Impact Bonds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000000"/>
                </a:solidFill>
              </a:rPr>
              <a:t>Getting involved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-38472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Agenda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769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1702_10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27480" y="27112"/>
            <a:ext cx="8763938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Bringing digital screening and telemedicine to remote communities</a:t>
            </a:r>
          </a:p>
          <a:p>
            <a:r>
              <a:rPr lang="en-US" sz="2400" b="1" dirty="0" smtClean="0"/>
              <a:t>Portable Health Clinic demonstrated to WHO, Kobe 2014. </a:t>
            </a:r>
          </a:p>
          <a:p>
            <a:r>
              <a:rPr lang="en-US" sz="2400" b="1" i="1" dirty="0" smtClean="0"/>
              <a:t>Can we deploy it in Nordic environment</a:t>
            </a:r>
            <a:r>
              <a:rPr lang="en-US" sz="2400" b="1" i="1" dirty="0"/>
              <a:t>?</a:t>
            </a:r>
          </a:p>
        </p:txBody>
      </p:sp>
      <p:pic>
        <p:nvPicPr>
          <p:cNvPr id="6" name="Picture 46" descr="1798598_551666164940452_116622934_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873786"/>
            <a:ext cx="2318708" cy="1984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X:\Resized\DSCF2165.jpg"/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673" y="4873786"/>
            <a:ext cx="1698327" cy="1984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 flipV="1">
            <a:off x="2318707" y="5809948"/>
            <a:ext cx="5126966" cy="69580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prstDash val="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1419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45" y="1687139"/>
            <a:ext cx="9144000" cy="440776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77251" y="379772"/>
            <a:ext cx="81817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/>
              <a:t>Designing, </a:t>
            </a:r>
            <a:r>
              <a:rPr lang="en-US" sz="2800" b="1" dirty="0"/>
              <a:t>B</a:t>
            </a:r>
            <a:r>
              <a:rPr lang="en-US" sz="2800" b="1" dirty="0" smtClean="0"/>
              <a:t>uilding</a:t>
            </a:r>
            <a:r>
              <a:rPr lang="en-US" sz="2800" b="1" dirty="0"/>
              <a:t>, S</a:t>
            </a:r>
            <a:r>
              <a:rPr lang="en-US" sz="2800" b="1" dirty="0" smtClean="0"/>
              <a:t>ocial Capital for E-Health Social Business in Finland</a:t>
            </a:r>
          </a:p>
        </p:txBody>
      </p:sp>
      <p:pic>
        <p:nvPicPr>
          <p:cNvPr id="4" name="Picture 3" descr="thumb_IMG_0737_102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296" y="4801034"/>
            <a:ext cx="2758743" cy="1829029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5966976" y="3287665"/>
            <a:ext cx="626272" cy="1513369"/>
          </a:xfrm>
          <a:prstGeom prst="line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prstDash val="sysDash"/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4318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03-15 at 12.44.3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44" y="125310"/>
            <a:ext cx="9029700" cy="59253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63" y="5433207"/>
            <a:ext cx="7050281" cy="136207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Manufacturing Social Impact measures (Digitization)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73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static1.squarespace.com/static/53bd86cee4b037448c623d4b/t/54401296e4b0458c83c92695/1413485211512/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22710"/>
            <a:ext cx="8534400" cy="56388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8610600" y="589511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E46C0A"/>
                </a:solidFill>
              </a:rPr>
              <a:t>19</a:t>
            </a:r>
            <a:endParaRPr lang="en-US" dirty="0">
              <a:solidFill>
                <a:srgbClr val="E46C0A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7251" y="205822"/>
            <a:ext cx="81817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/>
              <a:t>Logical Models: Theory of Change</a:t>
            </a:r>
          </a:p>
        </p:txBody>
      </p:sp>
    </p:spTree>
    <p:extLst>
      <p:ext uri="{BB962C8B-B14F-4D97-AF65-F5344CB8AC3E}">
        <p14:creationId xmlns:p14="http://schemas.microsoft.com/office/powerpoint/2010/main" val="3069699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humb_10014998_10152614691077931_5853602120035092109_n_10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00" y="954190"/>
            <a:ext cx="8699500" cy="570230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</p:pic>
      <p:sp>
        <p:nvSpPr>
          <p:cNvPr id="4" name="Rectangle 3"/>
          <p:cNvSpPr/>
          <p:nvPr/>
        </p:nvSpPr>
        <p:spPr>
          <a:xfrm>
            <a:off x="377251" y="205822"/>
            <a:ext cx="81817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Co-Producing e-Health Social Business in Finland</a:t>
            </a:r>
          </a:p>
        </p:txBody>
      </p:sp>
    </p:spTree>
    <p:extLst>
      <p:ext uri="{BB962C8B-B14F-4D97-AF65-F5344CB8AC3E}">
        <p14:creationId xmlns:p14="http://schemas.microsoft.com/office/powerpoint/2010/main" val="3251558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03-15 at 12.40.3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832" y="0"/>
            <a:ext cx="592144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76" y="4850358"/>
            <a:ext cx="3548872" cy="1362075"/>
          </a:xfrm>
        </p:spPr>
        <p:txBody>
          <a:bodyPr>
            <a:normAutofit/>
          </a:bodyPr>
          <a:lstStyle/>
          <a:p>
            <a:r>
              <a:rPr lang="en-US" dirty="0" smtClean="0"/>
              <a:t>Social impact </a:t>
            </a:r>
            <a:br>
              <a:rPr lang="en-US" dirty="0" smtClean="0"/>
            </a:br>
            <a:r>
              <a:rPr lang="en-US" dirty="0" smtClean="0"/>
              <a:t>bonds (SIB)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73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3-15 at 12.38.5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88160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504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3-15 at 12.39.5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5475"/>
            <a:ext cx="9144000" cy="543974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73198" y="118847"/>
            <a:ext cx="63029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/>
              <a:t>Social Impact Bond in UK example</a:t>
            </a:r>
          </a:p>
        </p:txBody>
      </p:sp>
    </p:spTree>
    <p:extLst>
      <p:ext uri="{BB962C8B-B14F-4D97-AF65-F5344CB8AC3E}">
        <p14:creationId xmlns:p14="http://schemas.microsoft.com/office/powerpoint/2010/main" val="1202291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/>
          <p:cNvSpPr>
            <a:spLocks/>
          </p:cNvSpPr>
          <p:nvPr/>
        </p:nvSpPr>
        <p:spPr bwMode="gray">
          <a:xfrm>
            <a:off x="3781425" y="2370138"/>
            <a:ext cx="233363" cy="122237"/>
          </a:xfrm>
          <a:custGeom>
            <a:avLst/>
            <a:gdLst>
              <a:gd name="T0" fmla="*/ 14 w 166"/>
              <a:gd name="T1" fmla="*/ 28 h 82"/>
              <a:gd name="T2" fmla="*/ 0 w 166"/>
              <a:gd name="T3" fmla="*/ 28 h 82"/>
              <a:gd name="T4" fmla="*/ 6 w 166"/>
              <a:gd name="T5" fmla="*/ 18 h 82"/>
              <a:gd name="T6" fmla="*/ 10 w 166"/>
              <a:gd name="T7" fmla="*/ 10 h 82"/>
              <a:gd name="T8" fmla="*/ 20 w 166"/>
              <a:gd name="T9" fmla="*/ 2 h 82"/>
              <a:gd name="T10" fmla="*/ 30 w 166"/>
              <a:gd name="T11" fmla="*/ 6 h 82"/>
              <a:gd name="T12" fmla="*/ 42 w 166"/>
              <a:gd name="T13" fmla="*/ 14 h 82"/>
              <a:gd name="T14" fmla="*/ 44 w 166"/>
              <a:gd name="T15" fmla="*/ 24 h 82"/>
              <a:gd name="T16" fmla="*/ 48 w 166"/>
              <a:gd name="T17" fmla="*/ 28 h 82"/>
              <a:gd name="T18" fmla="*/ 54 w 166"/>
              <a:gd name="T19" fmla="*/ 24 h 82"/>
              <a:gd name="T20" fmla="*/ 58 w 166"/>
              <a:gd name="T21" fmla="*/ 18 h 82"/>
              <a:gd name="T22" fmla="*/ 64 w 166"/>
              <a:gd name="T23" fmla="*/ 12 h 82"/>
              <a:gd name="T24" fmla="*/ 68 w 166"/>
              <a:gd name="T25" fmla="*/ 16 h 82"/>
              <a:gd name="T26" fmla="*/ 72 w 166"/>
              <a:gd name="T27" fmla="*/ 22 h 82"/>
              <a:gd name="T28" fmla="*/ 80 w 166"/>
              <a:gd name="T29" fmla="*/ 14 h 82"/>
              <a:gd name="T30" fmla="*/ 86 w 166"/>
              <a:gd name="T31" fmla="*/ 8 h 82"/>
              <a:gd name="T32" fmla="*/ 92 w 166"/>
              <a:gd name="T33" fmla="*/ 12 h 82"/>
              <a:gd name="T34" fmla="*/ 104 w 166"/>
              <a:gd name="T35" fmla="*/ 14 h 82"/>
              <a:gd name="T36" fmla="*/ 118 w 166"/>
              <a:gd name="T37" fmla="*/ 8 h 82"/>
              <a:gd name="T38" fmla="*/ 128 w 166"/>
              <a:gd name="T39" fmla="*/ 0 h 82"/>
              <a:gd name="T40" fmla="*/ 140 w 166"/>
              <a:gd name="T41" fmla="*/ 12 h 82"/>
              <a:gd name="T42" fmla="*/ 150 w 166"/>
              <a:gd name="T43" fmla="*/ 16 h 82"/>
              <a:gd name="T44" fmla="*/ 158 w 166"/>
              <a:gd name="T45" fmla="*/ 24 h 82"/>
              <a:gd name="T46" fmla="*/ 166 w 166"/>
              <a:gd name="T47" fmla="*/ 34 h 82"/>
              <a:gd name="T48" fmla="*/ 166 w 166"/>
              <a:gd name="T49" fmla="*/ 42 h 82"/>
              <a:gd name="T50" fmla="*/ 156 w 166"/>
              <a:gd name="T51" fmla="*/ 50 h 82"/>
              <a:gd name="T52" fmla="*/ 140 w 166"/>
              <a:gd name="T53" fmla="*/ 60 h 82"/>
              <a:gd name="T54" fmla="*/ 120 w 166"/>
              <a:gd name="T55" fmla="*/ 68 h 82"/>
              <a:gd name="T56" fmla="*/ 102 w 166"/>
              <a:gd name="T57" fmla="*/ 74 h 82"/>
              <a:gd name="T58" fmla="*/ 88 w 166"/>
              <a:gd name="T59" fmla="*/ 82 h 82"/>
              <a:gd name="T60" fmla="*/ 74 w 166"/>
              <a:gd name="T61" fmla="*/ 82 h 82"/>
              <a:gd name="T62" fmla="*/ 58 w 166"/>
              <a:gd name="T63" fmla="*/ 76 h 82"/>
              <a:gd name="T64" fmla="*/ 48 w 166"/>
              <a:gd name="T65" fmla="*/ 70 h 82"/>
              <a:gd name="T66" fmla="*/ 18 w 166"/>
              <a:gd name="T67" fmla="*/ 70 h 82"/>
              <a:gd name="T68" fmla="*/ 32 w 166"/>
              <a:gd name="T69" fmla="*/ 62 h 82"/>
              <a:gd name="T70" fmla="*/ 34 w 166"/>
              <a:gd name="T71" fmla="*/ 52 h 82"/>
              <a:gd name="T72" fmla="*/ 26 w 166"/>
              <a:gd name="T73" fmla="*/ 48 h 82"/>
              <a:gd name="T74" fmla="*/ 14 w 166"/>
              <a:gd name="T75" fmla="*/ 46 h 82"/>
              <a:gd name="T76" fmla="*/ 2 w 166"/>
              <a:gd name="T77" fmla="*/ 44 h 82"/>
              <a:gd name="T78" fmla="*/ 18 w 166"/>
              <a:gd name="T79" fmla="*/ 38 h 82"/>
              <a:gd name="T80" fmla="*/ 30 w 166"/>
              <a:gd name="T81" fmla="*/ 32 h 82"/>
              <a:gd name="T82" fmla="*/ 24 w 166"/>
              <a:gd name="T83" fmla="*/ 28 h 82"/>
              <a:gd name="T84" fmla="*/ 14 w 166"/>
              <a:gd name="T85" fmla="*/ 28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66" h="82">
                <a:moveTo>
                  <a:pt x="14" y="28"/>
                </a:moveTo>
                <a:lnTo>
                  <a:pt x="0" y="28"/>
                </a:lnTo>
                <a:lnTo>
                  <a:pt x="6" y="18"/>
                </a:lnTo>
                <a:lnTo>
                  <a:pt x="10" y="10"/>
                </a:lnTo>
                <a:lnTo>
                  <a:pt x="20" y="2"/>
                </a:lnTo>
                <a:lnTo>
                  <a:pt x="30" y="6"/>
                </a:lnTo>
                <a:lnTo>
                  <a:pt x="42" y="14"/>
                </a:lnTo>
                <a:lnTo>
                  <a:pt x="44" y="24"/>
                </a:lnTo>
                <a:lnTo>
                  <a:pt x="48" y="28"/>
                </a:lnTo>
                <a:lnTo>
                  <a:pt x="54" y="24"/>
                </a:lnTo>
                <a:lnTo>
                  <a:pt x="58" y="18"/>
                </a:lnTo>
                <a:lnTo>
                  <a:pt x="64" y="12"/>
                </a:lnTo>
                <a:lnTo>
                  <a:pt x="68" y="16"/>
                </a:lnTo>
                <a:lnTo>
                  <a:pt x="72" y="22"/>
                </a:lnTo>
                <a:lnTo>
                  <a:pt x="80" y="14"/>
                </a:lnTo>
                <a:lnTo>
                  <a:pt x="86" y="8"/>
                </a:lnTo>
                <a:lnTo>
                  <a:pt x="92" y="12"/>
                </a:lnTo>
                <a:lnTo>
                  <a:pt x="104" y="14"/>
                </a:lnTo>
                <a:lnTo>
                  <a:pt x="118" y="8"/>
                </a:lnTo>
                <a:lnTo>
                  <a:pt x="128" y="0"/>
                </a:lnTo>
                <a:lnTo>
                  <a:pt x="140" y="12"/>
                </a:lnTo>
                <a:lnTo>
                  <a:pt x="150" y="16"/>
                </a:lnTo>
                <a:lnTo>
                  <a:pt x="158" y="24"/>
                </a:lnTo>
                <a:lnTo>
                  <a:pt x="166" y="34"/>
                </a:lnTo>
                <a:lnTo>
                  <a:pt x="166" y="42"/>
                </a:lnTo>
                <a:lnTo>
                  <a:pt x="156" y="50"/>
                </a:lnTo>
                <a:lnTo>
                  <a:pt x="140" y="60"/>
                </a:lnTo>
                <a:lnTo>
                  <a:pt x="120" y="68"/>
                </a:lnTo>
                <a:lnTo>
                  <a:pt x="102" y="74"/>
                </a:lnTo>
                <a:lnTo>
                  <a:pt x="88" y="82"/>
                </a:lnTo>
                <a:lnTo>
                  <a:pt x="74" y="82"/>
                </a:lnTo>
                <a:lnTo>
                  <a:pt x="58" y="76"/>
                </a:lnTo>
                <a:lnTo>
                  <a:pt x="48" y="70"/>
                </a:lnTo>
                <a:lnTo>
                  <a:pt x="18" y="70"/>
                </a:lnTo>
                <a:lnTo>
                  <a:pt x="32" y="62"/>
                </a:lnTo>
                <a:lnTo>
                  <a:pt x="34" y="52"/>
                </a:lnTo>
                <a:lnTo>
                  <a:pt x="26" y="48"/>
                </a:lnTo>
                <a:lnTo>
                  <a:pt x="14" y="46"/>
                </a:lnTo>
                <a:lnTo>
                  <a:pt x="2" y="44"/>
                </a:lnTo>
                <a:lnTo>
                  <a:pt x="18" y="38"/>
                </a:lnTo>
                <a:lnTo>
                  <a:pt x="30" y="32"/>
                </a:lnTo>
                <a:lnTo>
                  <a:pt x="24" y="28"/>
                </a:lnTo>
                <a:lnTo>
                  <a:pt x="14" y="28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7938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3" name="Freeform 2"/>
          <p:cNvSpPr>
            <a:spLocks/>
          </p:cNvSpPr>
          <p:nvPr/>
        </p:nvSpPr>
        <p:spPr bwMode="gray">
          <a:xfrm>
            <a:off x="2695575" y="1549400"/>
            <a:ext cx="1352550" cy="1063625"/>
          </a:xfrm>
          <a:custGeom>
            <a:avLst/>
            <a:gdLst>
              <a:gd name="T0" fmla="*/ 676 w 962"/>
              <a:gd name="T1" fmla="*/ 508 h 716"/>
              <a:gd name="T2" fmla="*/ 628 w 962"/>
              <a:gd name="T3" fmla="*/ 526 h 716"/>
              <a:gd name="T4" fmla="*/ 546 w 962"/>
              <a:gd name="T5" fmla="*/ 572 h 716"/>
              <a:gd name="T6" fmla="*/ 510 w 962"/>
              <a:gd name="T7" fmla="*/ 592 h 716"/>
              <a:gd name="T8" fmla="*/ 502 w 962"/>
              <a:gd name="T9" fmla="*/ 636 h 716"/>
              <a:gd name="T10" fmla="*/ 482 w 962"/>
              <a:gd name="T11" fmla="*/ 664 h 716"/>
              <a:gd name="T12" fmla="*/ 428 w 962"/>
              <a:gd name="T13" fmla="*/ 702 h 716"/>
              <a:gd name="T14" fmla="*/ 390 w 962"/>
              <a:gd name="T15" fmla="*/ 700 h 716"/>
              <a:gd name="T16" fmla="*/ 348 w 962"/>
              <a:gd name="T17" fmla="*/ 634 h 716"/>
              <a:gd name="T18" fmla="*/ 340 w 962"/>
              <a:gd name="T19" fmla="*/ 600 h 716"/>
              <a:gd name="T20" fmla="*/ 312 w 962"/>
              <a:gd name="T21" fmla="*/ 546 h 716"/>
              <a:gd name="T22" fmla="*/ 312 w 962"/>
              <a:gd name="T23" fmla="*/ 516 h 716"/>
              <a:gd name="T24" fmla="*/ 346 w 962"/>
              <a:gd name="T25" fmla="*/ 522 h 716"/>
              <a:gd name="T26" fmla="*/ 356 w 962"/>
              <a:gd name="T27" fmla="*/ 466 h 716"/>
              <a:gd name="T28" fmla="*/ 296 w 962"/>
              <a:gd name="T29" fmla="*/ 436 h 716"/>
              <a:gd name="T30" fmla="*/ 330 w 962"/>
              <a:gd name="T31" fmla="*/ 414 h 716"/>
              <a:gd name="T32" fmla="*/ 274 w 962"/>
              <a:gd name="T33" fmla="*/ 414 h 716"/>
              <a:gd name="T34" fmla="*/ 238 w 962"/>
              <a:gd name="T35" fmla="*/ 306 h 716"/>
              <a:gd name="T36" fmla="*/ 148 w 962"/>
              <a:gd name="T37" fmla="*/ 262 h 716"/>
              <a:gd name="T38" fmla="*/ 100 w 962"/>
              <a:gd name="T39" fmla="*/ 272 h 716"/>
              <a:gd name="T40" fmla="*/ 68 w 962"/>
              <a:gd name="T41" fmla="*/ 256 h 716"/>
              <a:gd name="T42" fmla="*/ 24 w 962"/>
              <a:gd name="T43" fmla="*/ 240 h 716"/>
              <a:gd name="T44" fmla="*/ 102 w 962"/>
              <a:gd name="T45" fmla="*/ 222 h 716"/>
              <a:gd name="T46" fmla="*/ 8 w 962"/>
              <a:gd name="T47" fmla="*/ 206 h 716"/>
              <a:gd name="T48" fmla="*/ 58 w 962"/>
              <a:gd name="T49" fmla="*/ 180 h 716"/>
              <a:gd name="T50" fmla="*/ 124 w 962"/>
              <a:gd name="T51" fmla="*/ 134 h 716"/>
              <a:gd name="T52" fmla="*/ 128 w 962"/>
              <a:gd name="T53" fmla="*/ 102 h 716"/>
              <a:gd name="T54" fmla="*/ 182 w 962"/>
              <a:gd name="T55" fmla="*/ 70 h 716"/>
              <a:gd name="T56" fmla="*/ 230 w 962"/>
              <a:gd name="T57" fmla="*/ 68 h 716"/>
              <a:gd name="T58" fmla="*/ 296 w 962"/>
              <a:gd name="T59" fmla="*/ 50 h 716"/>
              <a:gd name="T60" fmla="*/ 344 w 962"/>
              <a:gd name="T61" fmla="*/ 66 h 716"/>
              <a:gd name="T62" fmla="*/ 374 w 962"/>
              <a:gd name="T63" fmla="*/ 44 h 716"/>
              <a:gd name="T64" fmla="*/ 400 w 962"/>
              <a:gd name="T65" fmla="*/ 40 h 716"/>
              <a:gd name="T66" fmla="*/ 478 w 962"/>
              <a:gd name="T67" fmla="*/ 14 h 716"/>
              <a:gd name="T68" fmla="*/ 618 w 962"/>
              <a:gd name="T69" fmla="*/ 0 h 716"/>
              <a:gd name="T70" fmla="*/ 756 w 962"/>
              <a:gd name="T71" fmla="*/ 18 h 716"/>
              <a:gd name="T72" fmla="*/ 738 w 962"/>
              <a:gd name="T73" fmla="*/ 56 h 716"/>
              <a:gd name="T74" fmla="*/ 754 w 962"/>
              <a:gd name="T75" fmla="*/ 66 h 716"/>
              <a:gd name="T76" fmla="*/ 760 w 962"/>
              <a:gd name="T77" fmla="*/ 76 h 716"/>
              <a:gd name="T78" fmla="*/ 806 w 962"/>
              <a:gd name="T79" fmla="*/ 66 h 716"/>
              <a:gd name="T80" fmla="*/ 792 w 962"/>
              <a:gd name="T81" fmla="*/ 102 h 716"/>
              <a:gd name="T82" fmla="*/ 884 w 962"/>
              <a:gd name="T83" fmla="*/ 68 h 716"/>
              <a:gd name="T84" fmla="*/ 948 w 962"/>
              <a:gd name="T85" fmla="*/ 90 h 716"/>
              <a:gd name="T86" fmla="*/ 872 w 962"/>
              <a:gd name="T87" fmla="*/ 110 h 716"/>
              <a:gd name="T88" fmla="*/ 888 w 962"/>
              <a:gd name="T89" fmla="*/ 130 h 716"/>
              <a:gd name="T90" fmla="*/ 866 w 962"/>
              <a:gd name="T91" fmla="*/ 138 h 716"/>
              <a:gd name="T92" fmla="*/ 842 w 962"/>
              <a:gd name="T93" fmla="*/ 170 h 716"/>
              <a:gd name="T94" fmla="*/ 848 w 962"/>
              <a:gd name="T95" fmla="*/ 212 h 716"/>
              <a:gd name="T96" fmla="*/ 840 w 962"/>
              <a:gd name="T97" fmla="*/ 228 h 716"/>
              <a:gd name="T98" fmla="*/ 860 w 962"/>
              <a:gd name="T99" fmla="*/ 258 h 716"/>
              <a:gd name="T100" fmla="*/ 814 w 962"/>
              <a:gd name="T101" fmla="*/ 248 h 716"/>
              <a:gd name="T102" fmla="*/ 848 w 962"/>
              <a:gd name="T103" fmla="*/ 296 h 716"/>
              <a:gd name="T104" fmla="*/ 850 w 962"/>
              <a:gd name="T105" fmla="*/ 324 h 716"/>
              <a:gd name="T106" fmla="*/ 830 w 962"/>
              <a:gd name="T107" fmla="*/ 350 h 716"/>
              <a:gd name="T108" fmla="*/ 756 w 962"/>
              <a:gd name="T109" fmla="*/ 360 h 716"/>
              <a:gd name="T110" fmla="*/ 800 w 962"/>
              <a:gd name="T111" fmla="*/ 400 h 716"/>
              <a:gd name="T112" fmla="*/ 804 w 962"/>
              <a:gd name="T113" fmla="*/ 410 h 716"/>
              <a:gd name="T114" fmla="*/ 756 w 962"/>
              <a:gd name="T115" fmla="*/ 416 h 716"/>
              <a:gd name="T116" fmla="*/ 778 w 962"/>
              <a:gd name="T117" fmla="*/ 452 h 7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962" h="716">
                <a:moveTo>
                  <a:pt x="790" y="462"/>
                </a:moveTo>
                <a:lnTo>
                  <a:pt x="752" y="484"/>
                </a:lnTo>
                <a:lnTo>
                  <a:pt x="736" y="496"/>
                </a:lnTo>
                <a:lnTo>
                  <a:pt x="676" y="508"/>
                </a:lnTo>
                <a:lnTo>
                  <a:pt x="658" y="512"/>
                </a:lnTo>
                <a:lnTo>
                  <a:pt x="646" y="506"/>
                </a:lnTo>
                <a:lnTo>
                  <a:pt x="642" y="514"/>
                </a:lnTo>
                <a:lnTo>
                  <a:pt x="628" y="526"/>
                </a:lnTo>
                <a:lnTo>
                  <a:pt x="608" y="552"/>
                </a:lnTo>
                <a:lnTo>
                  <a:pt x="582" y="564"/>
                </a:lnTo>
                <a:lnTo>
                  <a:pt x="560" y="572"/>
                </a:lnTo>
                <a:lnTo>
                  <a:pt x="546" y="572"/>
                </a:lnTo>
                <a:lnTo>
                  <a:pt x="524" y="576"/>
                </a:lnTo>
                <a:lnTo>
                  <a:pt x="518" y="582"/>
                </a:lnTo>
                <a:lnTo>
                  <a:pt x="518" y="588"/>
                </a:lnTo>
                <a:lnTo>
                  <a:pt x="510" y="592"/>
                </a:lnTo>
                <a:lnTo>
                  <a:pt x="512" y="606"/>
                </a:lnTo>
                <a:lnTo>
                  <a:pt x="504" y="612"/>
                </a:lnTo>
                <a:lnTo>
                  <a:pt x="508" y="620"/>
                </a:lnTo>
                <a:lnTo>
                  <a:pt x="502" y="636"/>
                </a:lnTo>
                <a:lnTo>
                  <a:pt x="486" y="648"/>
                </a:lnTo>
                <a:lnTo>
                  <a:pt x="474" y="650"/>
                </a:lnTo>
                <a:lnTo>
                  <a:pt x="480" y="658"/>
                </a:lnTo>
                <a:lnTo>
                  <a:pt x="482" y="664"/>
                </a:lnTo>
                <a:lnTo>
                  <a:pt x="476" y="686"/>
                </a:lnTo>
                <a:lnTo>
                  <a:pt x="462" y="716"/>
                </a:lnTo>
                <a:lnTo>
                  <a:pt x="444" y="714"/>
                </a:lnTo>
                <a:lnTo>
                  <a:pt x="428" y="702"/>
                </a:lnTo>
                <a:lnTo>
                  <a:pt x="426" y="690"/>
                </a:lnTo>
                <a:lnTo>
                  <a:pt x="416" y="694"/>
                </a:lnTo>
                <a:lnTo>
                  <a:pt x="406" y="694"/>
                </a:lnTo>
                <a:lnTo>
                  <a:pt x="390" y="700"/>
                </a:lnTo>
                <a:lnTo>
                  <a:pt x="374" y="672"/>
                </a:lnTo>
                <a:lnTo>
                  <a:pt x="356" y="654"/>
                </a:lnTo>
                <a:lnTo>
                  <a:pt x="362" y="644"/>
                </a:lnTo>
                <a:lnTo>
                  <a:pt x="348" y="634"/>
                </a:lnTo>
                <a:lnTo>
                  <a:pt x="348" y="618"/>
                </a:lnTo>
                <a:lnTo>
                  <a:pt x="360" y="604"/>
                </a:lnTo>
                <a:lnTo>
                  <a:pt x="354" y="594"/>
                </a:lnTo>
                <a:lnTo>
                  <a:pt x="340" y="600"/>
                </a:lnTo>
                <a:lnTo>
                  <a:pt x="324" y="588"/>
                </a:lnTo>
                <a:lnTo>
                  <a:pt x="312" y="572"/>
                </a:lnTo>
                <a:lnTo>
                  <a:pt x="304" y="560"/>
                </a:lnTo>
                <a:lnTo>
                  <a:pt x="312" y="546"/>
                </a:lnTo>
                <a:lnTo>
                  <a:pt x="316" y="540"/>
                </a:lnTo>
                <a:lnTo>
                  <a:pt x="304" y="540"/>
                </a:lnTo>
                <a:lnTo>
                  <a:pt x="302" y="528"/>
                </a:lnTo>
                <a:lnTo>
                  <a:pt x="312" y="516"/>
                </a:lnTo>
                <a:lnTo>
                  <a:pt x="318" y="516"/>
                </a:lnTo>
                <a:lnTo>
                  <a:pt x="336" y="520"/>
                </a:lnTo>
                <a:lnTo>
                  <a:pt x="342" y="522"/>
                </a:lnTo>
                <a:lnTo>
                  <a:pt x="346" y="522"/>
                </a:lnTo>
                <a:lnTo>
                  <a:pt x="348" y="520"/>
                </a:lnTo>
                <a:lnTo>
                  <a:pt x="344" y="500"/>
                </a:lnTo>
                <a:lnTo>
                  <a:pt x="344" y="478"/>
                </a:lnTo>
                <a:lnTo>
                  <a:pt x="356" y="466"/>
                </a:lnTo>
                <a:lnTo>
                  <a:pt x="352" y="456"/>
                </a:lnTo>
                <a:lnTo>
                  <a:pt x="330" y="456"/>
                </a:lnTo>
                <a:lnTo>
                  <a:pt x="310" y="444"/>
                </a:lnTo>
                <a:lnTo>
                  <a:pt x="296" y="436"/>
                </a:lnTo>
                <a:lnTo>
                  <a:pt x="318" y="434"/>
                </a:lnTo>
                <a:lnTo>
                  <a:pt x="342" y="442"/>
                </a:lnTo>
                <a:lnTo>
                  <a:pt x="344" y="430"/>
                </a:lnTo>
                <a:lnTo>
                  <a:pt x="330" y="414"/>
                </a:lnTo>
                <a:lnTo>
                  <a:pt x="320" y="410"/>
                </a:lnTo>
                <a:lnTo>
                  <a:pt x="304" y="400"/>
                </a:lnTo>
                <a:lnTo>
                  <a:pt x="296" y="412"/>
                </a:lnTo>
                <a:lnTo>
                  <a:pt x="274" y="414"/>
                </a:lnTo>
                <a:lnTo>
                  <a:pt x="274" y="398"/>
                </a:lnTo>
                <a:lnTo>
                  <a:pt x="288" y="378"/>
                </a:lnTo>
                <a:lnTo>
                  <a:pt x="264" y="332"/>
                </a:lnTo>
                <a:lnTo>
                  <a:pt x="238" y="306"/>
                </a:lnTo>
                <a:lnTo>
                  <a:pt x="228" y="294"/>
                </a:lnTo>
                <a:lnTo>
                  <a:pt x="226" y="284"/>
                </a:lnTo>
                <a:lnTo>
                  <a:pt x="196" y="274"/>
                </a:lnTo>
                <a:lnTo>
                  <a:pt x="148" y="262"/>
                </a:lnTo>
                <a:lnTo>
                  <a:pt x="138" y="266"/>
                </a:lnTo>
                <a:lnTo>
                  <a:pt x="118" y="274"/>
                </a:lnTo>
                <a:lnTo>
                  <a:pt x="106" y="264"/>
                </a:lnTo>
                <a:lnTo>
                  <a:pt x="100" y="272"/>
                </a:lnTo>
                <a:lnTo>
                  <a:pt x="94" y="276"/>
                </a:lnTo>
                <a:lnTo>
                  <a:pt x="76" y="272"/>
                </a:lnTo>
                <a:lnTo>
                  <a:pt x="52" y="262"/>
                </a:lnTo>
                <a:lnTo>
                  <a:pt x="68" y="256"/>
                </a:lnTo>
                <a:lnTo>
                  <a:pt x="76" y="252"/>
                </a:lnTo>
                <a:lnTo>
                  <a:pt x="62" y="250"/>
                </a:lnTo>
                <a:lnTo>
                  <a:pt x="42" y="250"/>
                </a:lnTo>
                <a:lnTo>
                  <a:pt x="24" y="240"/>
                </a:lnTo>
                <a:lnTo>
                  <a:pt x="30" y="234"/>
                </a:lnTo>
                <a:lnTo>
                  <a:pt x="60" y="234"/>
                </a:lnTo>
                <a:lnTo>
                  <a:pt x="100" y="230"/>
                </a:lnTo>
                <a:lnTo>
                  <a:pt x="102" y="222"/>
                </a:lnTo>
                <a:lnTo>
                  <a:pt x="84" y="222"/>
                </a:lnTo>
                <a:lnTo>
                  <a:pt x="62" y="224"/>
                </a:lnTo>
                <a:lnTo>
                  <a:pt x="40" y="220"/>
                </a:lnTo>
                <a:lnTo>
                  <a:pt x="8" y="206"/>
                </a:lnTo>
                <a:lnTo>
                  <a:pt x="0" y="196"/>
                </a:lnTo>
                <a:lnTo>
                  <a:pt x="8" y="188"/>
                </a:lnTo>
                <a:lnTo>
                  <a:pt x="32" y="184"/>
                </a:lnTo>
                <a:lnTo>
                  <a:pt x="58" y="180"/>
                </a:lnTo>
                <a:lnTo>
                  <a:pt x="76" y="170"/>
                </a:lnTo>
                <a:lnTo>
                  <a:pt x="106" y="170"/>
                </a:lnTo>
                <a:lnTo>
                  <a:pt x="122" y="156"/>
                </a:lnTo>
                <a:lnTo>
                  <a:pt x="124" y="134"/>
                </a:lnTo>
                <a:lnTo>
                  <a:pt x="112" y="140"/>
                </a:lnTo>
                <a:lnTo>
                  <a:pt x="82" y="128"/>
                </a:lnTo>
                <a:lnTo>
                  <a:pt x="102" y="114"/>
                </a:lnTo>
                <a:lnTo>
                  <a:pt x="128" y="102"/>
                </a:lnTo>
                <a:lnTo>
                  <a:pt x="160" y="92"/>
                </a:lnTo>
                <a:lnTo>
                  <a:pt x="184" y="100"/>
                </a:lnTo>
                <a:lnTo>
                  <a:pt x="190" y="80"/>
                </a:lnTo>
                <a:lnTo>
                  <a:pt x="182" y="70"/>
                </a:lnTo>
                <a:lnTo>
                  <a:pt x="212" y="66"/>
                </a:lnTo>
                <a:lnTo>
                  <a:pt x="222" y="76"/>
                </a:lnTo>
                <a:lnTo>
                  <a:pt x="238" y="80"/>
                </a:lnTo>
                <a:lnTo>
                  <a:pt x="230" y="68"/>
                </a:lnTo>
                <a:lnTo>
                  <a:pt x="226" y="62"/>
                </a:lnTo>
                <a:lnTo>
                  <a:pt x="224" y="60"/>
                </a:lnTo>
                <a:lnTo>
                  <a:pt x="224" y="58"/>
                </a:lnTo>
                <a:lnTo>
                  <a:pt x="296" y="50"/>
                </a:lnTo>
                <a:lnTo>
                  <a:pt x="304" y="70"/>
                </a:lnTo>
                <a:lnTo>
                  <a:pt x="316" y="66"/>
                </a:lnTo>
                <a:lnTo>
                  <a:pt x="312" y="48"/>
                </a:lnTo>
                <a:lnTo>
                  <a:pt x="344" y="66"/>
                </a:lnTo>
                <a:lnTo>
                  <a:pt x="366" y="66"/>
                </a:lnTo>
                <a:lnTo>
                  <a:pt x="350" y="56"/>
                </a:lnTo>
                <a:lnTo>
                  <a:pt x="358" y="44"/>
                </a:lnTo>
                <a:lnTo>
                  <a:pt x="374" y="44"/>
                </a:lnTo>
                <a:lnTo>
                  <a:pt x="404" y="56"/>
                </a:lnTo>
                <a:lnTo>
                  <a:pt x="442" y="74"/>
                </a:lnTo>
                <a:lnTo>
                  <a:pt x="450" y="68"/>
                </a:lnTo>
                <a:lnTo>
                  <a:pt x="400" y="40"/>
                </a:lnTo>
                <a:lnTo>
                  <a:pt x="422" y="34"/>
                </a:lnTo>
                <a:lnTo>
                  <a:pt x="424" y="24"/>
                </a:lnTo>
                <a:lnTo>
                  <a:pt x="450" y="16"/>
                </a:lnTo>
                <a:lnTo>
                  <a:pt x="478" y="14"/>
                </a:lnTo>
                <a:lnTo>
                  <a:pt x="510" y="18"/>
                </a:lnTo>
                <a:lnTo>
                  <a:pt x="534" y="16"/>
                </a:lnTo>
                <a:lnTo>
                  <a:pt x="562" y="4"/>
                </a:lnTo>
                <a:lnTo>
                  <a:pt x="618" y="0"/>
                </a:lnTo>
                <a:lnTo>
                  <a:pt x="680" y="0"/>
                </a:lnTo>
                <a:lnTo>
                  <a:pt x="716" y="4"/>
                </a:lnTo>
                <a:lnTo>
                  <a:pt x="746" y="12"/>
                </a:lnTo>
                <a:lnTo>
                  <a:pt x="756" y="18"/>
                </a:lnTo>
                <a:lnTo>
                  <a:pt x="760" y="24"/>
                </a:lnTo>
                <a:lnTo>
                  <a:pt x="814" y="38"/>
                </a:lnTo>
                <a:lnTo>
                  <a:pt x="800" y="48"/>
                </a:lnTo>
                <a:lnTo>
                  <a:pt x="738" y="56"/>
                </a:lnTo>
                <a:lnTo>
                  <a:pt x="676" y="58"/>
                </a:lnTo>
                <a:lnTo>
                  <a:pt x="668" y="70"/>
                </a:lnTo>
                <a:lnTo>
                  <a:pt x="694" y="64"/>
                </a:lnTo>
                <a:lnTo>
                  <a:pt x="754" y="66"/>
                </a:lnTo>
                <a:lnTo>
                  <a:pt x="740" y="76"/>
                </a:lnTo>
                <a:lnTo>
                  <a:pt x="726" y="80"/>
                </a:lnTo>
                <a:lnTo>
                  <a:pt x="734" y="82"/>
                </a:lnTo>
                <a:lnTo>
                  <a:pt x="760" y="76"/>
                </a:lnTo>
                <a:lnTo>
                  <a:pt x="774" y="68"/>
                </a:lnTo>
                <a:lnTo>
                  <a:pt x="782" y="58"/>
                </a:lnTo>
                <a:lnTo>
                  <a:pt x="800" y="58"/>
                </a:lnTo>
                <a:lnTo>
                  <a:pt x="806" y="66"/>
                </a:lnTo>
                <a:lnTo>
                  <a:pt x="806" y="82"/>
                </a:lnTo>
                <a:lnTo>
                  <a:pt x="774" y="104"/>
                </a:lnTo>
                <a:lnTo>
                  <a:pt x="770" y="114"/>
                </a:lnTo>
                <a:lnTo>
                  <a:pt x="792" y="102"/>
                </a:lnTo>
                <a:lnTo>
                  <a:pt x="820" y="86"/>
                </a:lnTo>
                <a:lnTo>
                  <a:pt x="836" y="74"/>
                </a:lnTo>
                <a:lnTo>
                  <a:pt x="868" y="84"/>
                </a:lnTo>
                <a:lnTo>
                  <a:pt x="884" y="68"/>
                </a:lnTo>
                <a:lnTo>
                  <a:pt x="914" y="66"/>
                </a:lnTo>
                <a:lnTo>
                  <a:pt x="946" y="70"/>
                </a:lnTo>
                <a:lnTo>
                  <a:pt x="962" y="80"/>
                </a:lnTo>
                <a:lnTo>
                  <a:pt x="948" y="90"/>
                </a:lnTo>
                <a:lnTo>
                  <a:pt x="922" y="98"/>
                </a:lnTo>
                <a:lnTo>
                  <a:pt x="916" y="106"/>
                </a:lnTo>
                <a:lnTo>
                  <a:pt x="906" y="110"/>
                </a:lnTo>
                <a:lnTo>
                  <a:pt x="872" y="110"/>
                </a:lnTo>
                <a:lnTo>
                  <a:pt x="852" y="116"/>
                </a:lnTo>
                <a:lnTo>
                  <a:pt x="870" y="120"/>
                </a:lnTo>
                <a:lnTo>
                  <a:pt x="896" y="122"/>
                </a:lnTo>
                <a:lnTo>
                  <a:pt x="888" y="130"/>
                </a:lnTo>
                <a:lnTo>
                  <a:pt x="850" y="128"/>
                </a:lnTo>
                <a:lnTo>
                  <a:pt x="832" y="132"/>
                </a:lnTo>
                <a:lnTo>
                  <a:pt x="840" y="140"/>
                </a:lnTo>
                <a:lnTo>
                  <a:pt x="866" y="138"/>
                </a:lnTo>
                <a:lnTo>
                  <a:pt x="876" y="138"/>
                </a:lnTo>
                <a:lnTo>
                  <a:pt x="868" y="146"/>
                </a:lnTo>
                <a:lnTo>
                  <a:pt x="844" y="152"/>
                </a:lnTo>
                <a:lnTo>
                  <a:pt x="842" y="170"/>
                </a:lnTo>
                <a:lnTo>
                  <a:pt x="822" y="180"/>
                </a:lnTo>
                <a:lnTo>
                  <a:pt x="812" y="208"/>
                </a:lnTo>
                <a:lnTo>
                  <a:pt x="822" y="210"/>
                </a:lnTo>
                <a:lnTo>
                  <a:pt x="848" y="212"/>
                </a:lnTo>
                <a:lnTo>
                  <a:pt x="836" y="220"/>
                </a:lnTo>
                <a:lnTo>
                  <a:pt x="836" y="224"/>
                </a:lnTo>
                <a:lnTo>
                  <a:pt x="838" y="226"/>
                </a:lnTo>
                <a:lnTo>
                  <a:pt x="840" y="228"/>
                </a:lnTo>
                <a:lnTo>
                  <a:pt x="854" y="234"/>
                </a:lnTo>
                <a:lnTo>
                  <a:pt x="868" y="238"/>
                </a:lnTo>
                <a:lnTo>
                  <a:pt x="864" y="250"/>
                </a:lnTo>
                <a:lnTo>
                  <a:pt x="860" y="258"/>
                </a:lnTo>
                <a:lnTo>
                  <a:pt x="858" y="260"/>
                </a:lnTo>
                <a:lnTo>
                  <a:pt x="846" y="252"/>
                </a:lnTo>
                <a:lnTo>
                  <a:pt x="836" y="244"/>
                </a:lnTo>
                <a:lnTo>
                  <a:pt x="814" y="248"/>
                </a:lnTo>
                <a:lnTo>
                  <a:pt x="814" y="262"/>
                </a:lnTo>
                <a:lnTo>
                  <a:pt x="834" y="268"/>
                </a:lnTo>
                <a:lnTo>
                  <a:pt x="850" y="280"/>
                </a:lnTo>
                <a:lnTo>
                  <a:pt x="848" y="296"/>
                </a:lnTo>
                <a:lnTo>
                  <a:pt x="828" y="298"/>
                </a:lnTo>
                <a:lnTo>
                  <a:pt x="840" y="312"/>
                </a:lnTo>
                <a:lnTo>
                  <a:pt x="846" y="320"/>
                </a:lnTo>
                <a:lnTo>
                  <a:pt x="850" y="324"/>
                </a:lnTo>
                <a:lnTo>
                  <a:pt x="850" y="328"/>
                </a:lnTo>
                <a:lnTo>
                  <a:pt x="838" y="334"/>
                </a:lnTo>
                <a:lnTo>
                  <a:pt x="826" y="336"/>
                </a:lnTo>
                <a:lnTo>
                  <a:pt x="830" y="350"/>
                </a:lnTo>
                <a:lnTo>
                  <a:pt x="812" y="356"/>
                </a:lnTo>
                <a:lnTo>
                  <a:pt x="790" y="356"/>
                </a:lnTo>
                <a:lnTo>
                  <a:pt x="768" y="354"/>
                </a:lnTo>
                <a:lnTo>
                  <a:pt x="756" y="360"/>
                </a:lnTo>
                <a:lnTo>
                  <a:pt x="768" y="372"/>
                </a:lnTo>
                <a:lnTo>
                  <a:pt x="800" y="372"/>
                </a:lnTo>
                <a:lnTo>
                  <a:pt x="804" y="382"/>
                </a:lnTo>
                <a:lnTo>
                  <a:pt x="800" y="400"/>
                </a:lnTo>
                <a:lnTo>
                  <a:pt x="782" y="386"/>
                </a:lnTo>
                <a:lnTo>
                  <a:pt x="774" y="386"/>
                </a:lnTo>
                <a:lnTo>
                  <a:pt x="776" y="392"/>
                </a:lnTo>
                <a:lnTo>
                  <a:pt x="804" y="410"/>
                </a:lnTo>
                <a:lnTo>
                  <a:pt x="810" y="446"/>
                </a:lnTo>
                <a:lnTo>
                  <a:pt x="790" y="444"/>
                </a:lnTo>
                <a:lnTo>
                  <a:pt x="770" y="430"/>
                </a:lnTo>
                <a:lnTo>
                  <a:pt x="756" y="416"/>
                </a:lnTo>
                <a:lnTo>
                  <a:pt x="750" y="414"/>
                </a:lnTo>
                <a:lnTo>
                  <a:pt x="750" y="432"/>
                </a:lnTo>
                <a:lnTo>
                  <a:pt x="756" y="446"/>
                </a:lnTo>
                <a:lnTo>
                  <a:pt x="778" y="452"/>
                </a:lnTo>
                <a:lnTo>
                  <a:pt x="804" y="454"/>
                </a:lnTo>
                <a:lnTo>
                  <a:pt x="790" y="462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7938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Freeform 3"/>
          <p:cNvSpPr>
            <a:spLocks/>
          </p:cNvSpPr>
          <p:nvPr/>
        </p:nvSpPr>
        <p:spPr bwMode="gray">
          <a:xfrm>
            <a:off x="1701800" y="3430588"/>
            <a:ext cx="677863" cy="454025"/>
          </a:xfrm>
          <a:custGeom>
            <a:avLst/>
            <a:gdLst>
              <a:gd name="T0" fmla="*/ 76 w 482"/>
              <a:gd name="T1" fmla="*/ 18 h 306"/>
              <a:gd name="T2" fmla="*/ 146 w 482"/>
              <a:gd name="T3" fmla="*/ 18 h 306"/>
              <a:gd name="T4" fmla="*/ 196 w 482"/>
              <a:gd name="T5" fmla="*/ 38 h 306"/>
              <a:gd name="T6" fmla="*/ 226 w 482"/>
              <a:gd name="T7" fmla="*/ 62 h 306"/>
              <a:gd name="T8" fmla="*/ 258 w 482"/>
              <a:gd name="T9" fmla="*/ 58 h 306"/>
              <a:gd name="T10" fmla="*/ 282 w 482"/>
              <a:gd name="T11" fmla="*/ 96 h 306"/>
              <a:gd name="T12" fmla="*/ 318 w 482"/>
              <a:gd name="T13" fmla="*/ 116 h 306"/>
              <a:gd name="T14" fmla="*/ 308 w 482"/>
              <a:gd name="T15" fmla="*/ 152 h 306"/>
              <a:gd name="T16" fmla="*/ 312 w 482"/>
              <a:gd name="T17" fmla="*/ 192 h 306"/>
              <a:gd name="T18" fmla="*/ 338 w 482"/>
              <a:gd name="T19" fmla="*/ 234 h 306"/>
              <a:gd name="T20" fmla="*/ 376 w 482"/>
              <a:gd name="T21" fmla="*/ 244 h 306"/>
              <a:gd name="T22" fmla="*/ 424 w 482"/>
              <a:gd name="T23" fmla="*/ 220 h 306"/>
              <a:gd name="T24" fmla="*/ 442 w 482"/>
              <a:gd name="T25" fmla="*/ 192 h 306"/>
              <a:gd name="T26" fmla="*/ 482 w 482"/>
              <a:gd name="T27" fmla="*/ 194 h 306"/>
              <a:gd name="T28" fmla="*/ 470 w 482"/>
              <a:gd name="T29" fmla="*/ 220 h 306"/>
              <a:gd name="T30" fmla="*/ 464 w 482"/>
              <a:gd name="T31" fmla="*/ 246 h 306"/>
              <a:gd name="T32" fmla="*/ 452 w 482"/>
              <a:gd name="T33" fmla="*/ 246 h 306"/>
              <a:gd name="T34" fmla="*/ 416 w 482"/>
              <a:gd name="T35" fmla="*/ 254 h 306"/>
              <a:gd name="T36" fmla="*/ 424 w 482"/>
              <a:gd name="T37" fmla="*/ 272 h 306"/>
              <a:gd name="T38" fmla="*/ 412 w 482"/>
              <a:gd name="T39" fmla="*/ 282 h 306"/>
              <a:gd name="T40" fmla="*/ 402 w 482"/>
              <a:gd name="T41" fmla="*/ 288 h 306"/>
              <a:gd name="T42" fmla="*/ 392 w 482"/>
              <a:gd name="T43" fmla="*/ 300 h 306"/>
              <a:gd name="T44" fmla="*/ 364 w 482"/>
              <a:gd name="T45" fmla="*/ 280 h 306"/>
              <a:gd name="T46" fmla="*/ 338 w 482"/>
              <a:gd name="T47" fmla="*/ 284 h 306"/>
              <a:gd name="T48" fmla="*/ 298 w 482"/>
              <a:gd name="T49" fmla="*/ 276 h 306"/>
              <a:gd name="T50" fmla="*/ 254 w 482"/>
              <a:gd name="T51" fmla="*/ 260 h 306"/>
              <a:gd name="T52" fmla="*/ 218 w 482"/>
              <a:gd name="T53" fmla="*/ 240 h 306"/>
              <a:gd name="T54" fmla="*/ 186 w 482"/>
              <a:gd name="T55" fmla="*/ 212 h 306"/>
              <a:gd name="T56" fmla="*/ 192 w 482"/>
              <a:gd name="T57" fmla="*/ 186 h 306"/>
              <a:gd name="T58" fmla="*/ 156 w 482"/>
              <a:gd name="T59" fmla="*/ 146 h 306"/>
              <a:gd name="T60" fmla="*/ 126 w 482"/>
              <a:gd name="T61" fmla="*/ 120 h 306"/>
              <a:gd name="T62" fmla="*/ 100 w 482"/>
              <a:gd name="T63" fmla="*/ 86 h 306"/>
              <a:gd name="T64" fmla="*/ 72 w 482"/>
              <a:gd name="T65" fmla="*/ 48 h 306"/>
              <a:gd name="T66" fmla="*/ 50 w 482"/>
              <a:gd name="T67" fmla="*/ 20 h 306"/>
              <a:gd name="T68" fmla="*/ 40 w 482"/>
              <a:gd name="T69" fmla="*/ 38 h 306"/>
              <a:gd name="T70" fmla="*/ 64 w 482"/>
              <a:gd name="T71" fmla="*/ 76 h 306"/>
              <a:gd name="T72" fmla="*/ 90 w 482"/>
              <a:gd name="T73" fmla="*/ 108 h 306"/>
              <a:gd name="T74" fmla="*/ 106 w 482"/>
              <a:gd name="T75" fmla="*/ 146 h 306"/>
              <a:gd name="T76" fmla="*/ 120 w 482"/>
              <a:gd name="T77" fmla="*/ 156 h 306"/>
              <a:gd name="T78" fmla="*/ 108 w 482"/>
              <a:gd name="T79" fmla="*/ 158 h 306"/>
              <a:gd name="T80" fmla="*/ 84 w 482"/>
              <a:gd name="T81" fmla="*/ 134 h 306"/>
              <a:gd name="T82" fmla="*/ 72 w 482"/>
              <a:gd name="T83" fmla="*/ 108 h 306"/>
              <a:gd name="T84" fmla="*/ 48 w 482"/>
              <a:gd name="T85" fmla="*/ 98 h 306"/>
              <a:gd name="T86" fmla="*/ 42 w 482"/>
              <a:gd name="T87" fmla="*/ 84 h 306"/>
              <a:gd name="T88" fmla="*/ 46 w 482"/>
              <a:gd name="T89" fmla="*/ 74 h 306"/>
              <a:gd name="T90" fmla="*/ 30 w 482"/>
              <a:gd name="T91" fmla="*/ 56 h 306"/>
              <a:gd name="T92" fmla="*/ 12 w 482"/>
              <a:gd name="T93" fmla="*/ 24 h 3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482" h="306">
                <a:moveTo>
                  <a:pt x="0" y="2"/>
                </a:moveTo>
                <a:lnTo>
                  <a:pt x="32" y="0"/>
                </a:lnTo>
                <a:lnTo>
                  <a:pt x="76" y="18"/>
                </a:lnTo>
                <a:lnTo>
                  <a:pt x="92" y="24"/>
                </a:lnTo>
                <a:lnTo>
                  <a:pt x="138" y="24"/>
                </a:lnTo>
                <a:lnTo>
                  <a:pt x="146" y="18"/>
                </a:lnTo>
                <a:lnTo>
                  <a:pt x="166" y="14"/>
                </a:lnTo>
                <a:lnTo>
                  <a:pt x="186" y="30"/>
                </a:lnTo>
                <a:lnTo>
                  <a:pt x="196" y="38"/>
                </a:lnTo>
                <a:lnTo>
                  <a:pt x="198" y="54"/>
                </a:lnTo>
                <a:lnTo>
                  <a:pt x="214" y="64"/>
                </a:lnTo>
                <a:lnTo>
                  <a:pt x="226" y="62"/>
                </a:lnTo>
                <a:lnTo>
                  <a:pt x="228" y="52"/>
                </a:lnTo>
                <a:lnTo>
                  <a:pt x="236" y="48"/>
                </a:lnTo>
                <a:lnTo>
                  <a:pt x="258" y="58"/>
                </a:lnTo>
                <a:lnTo>
                  <a:pt x="264" y="72"/>
                </a:lnTo>
                <a:lnTo>
                  <a:pt x="274" y="84"/>
                </a:lnTo>
                <a:lnTo>
                  <a:pt x="282" y="96"/>
                </a:lnTo>
                <a:lnTo>
                  <a:pt x="290" y="108"/>
                </a:lnTo>
                <a:lnTo>
                  <a:pt x="306" y="114"/>
                </a:lnTo>
                <a:lnTo>
                  <a:pt x="318" y="116"/>
                </a:lnTo>
                <a:lnTo>
                  <a:pt x="314" y="124"/>
                </a:lnTo>
                <a:lnTo>
                  <a:pt x="310" y="136"/>
                </a:lnTo>
                <a:lnTo>
                  <a:pt x="308" y="152"/>
                </a:lnTo>
                <a:lnTo>
                  <a:pt x="308" y="162"/>
                </a:lnTo>
                <a:lnTo>
                  <a:pt x="308" y="174"/>
                </a:lnTo>
                <a:lnTo>
                  <a:pt x="312" y="192"/>
                </a:lnTo>
                <a:lnTo>
                  <a:pt x="322" y="210"/>
                </a:lnTo>
                <a:lnTo>
                  <a:pt x="330" y="222"/>
                </a:lnTo>
                <a:lnTo>
                  <a:pt x="338" y="234"/>
                </a:lnTo>
                <a:lnTo>
                  <a:pt x="348" y="240"/>
                </a:lnTo>
                <a:lnTo>
                  <a:pt x="360" y="244"/>
                </a:lnTo>
                <a:lnTo>
                  <a:pt x="376" y="244"/>
                </a:lnTo>
                <a:lnTo>
                  <a:pt x="396" y="240"/>
                </a:lnTo>
                <a:lnTo>
                  <a:pt x="416" y="236"/>
                </a:lnTo>
                <a:lnTo>
                  <a:pt x="424" y="220"/>
                </a:lnTo>
                <a:lnTo>
                  <a:pt x="424" y="210"/>
                </a:lnTo>
                <a:lnTo>
                  <a:pt x="428" y="200"/>
                </a:lnTo>
                <a:lnTo>
                  <a:pt x="442" y="192"/>
                </a:lnTo>
                <a:lnTo>
                  <a:pt x="452" y="192"/>
                </a:lnTo>
                <a:lnTo>
                  <a:pt x="470" y="192"/>
                </a:lnTo>
                <a:lnTo>
                  <a:pt x="482" y="194"/>
                </a:lnTo>
                <a:lnTo>
                  <a:pt x="478" y="206"/>
                </a:lnTo>
                <a:lnTo>
                  <a:pt x="472" y="214"/>
                </a:lnTo>
                <a:lnTo>
                  <a:pt x="470" y="220"/>
                </a:lnTo>
                <a:lnTo>
                  <a:pt x="468" y="232"/>
                </a:lnTo>
                <a:lnTo>
                  <a:pt x="468" y="244"/>
                </a:lnTo>
                <a:lnTo>
                  <a:pt x="464" y="246"/>
                </a:lnTo>
                <a:lnTo>
                  <a:pt x="460" y="240"/>
                </a:lnTo>
                <a:lnTo>
                  <a:pt x="456" y="242"/>
                </a:lnTo>
                <a:lnTo>
                  <a:pt x="452" y="246"/>
                </a:lnTo>
                <a:lnTo>
                  <a:pt x="446" y="252"/>
                </a:lnTo>
                <a:lnTo>
                  <a:pt x="434" y="252"/>
                </a:lnTo>
                <a:lnTo>
                  <a:pt x="416" y="254"/>
                </a:lnTo>
                <a:lnTo>
                  <a:pt x="414" y="258"/>
                </a:lnTo>
                <a:lnTo>
                  <a:pt x="416" y="266"/>
                </a:lnTo>
                <a:lnTo>
                  <a:pt x="424" y="272"/>
                </a:lnTo>
                <a:lnTo>
                  <a:pt x="428" y="278"/>
                </a:lnTo>
                <a:lnTo>
                  <a:pt x="424" y="280"/>
                </a:lnTo>
                <a:lnTo>
                  <a:pt x="412" y="282"/>
                </a:lnTo>
                <a:lnTo>
                  <a:pt x="408" y="280"/>
                </a:lnTo>
                <a:lnTo>
                  <a:pt x="406" y="284"/>
                </a:lnTo>
                <a:lnTo>
                  <a:pt x="402" y="288"/>
                </a:lnTo>
                <a:lnTo>
                  <a:pt x="400" y="294"/>
                </a:lnTo>
                <a:lnTo>
                  <a:pt x="398" y="306"/>
                </a:lnTo>
                <a:lnTo>
                  <a:pt x="392" y="300"/>
                </a:lnTo>
                <a:lnTo>
                  <a:pt x="382" y="290"/>
                </a:lnTo>
                <a:lnTo>
                  <a:pt x="372" y="284"/>
                </a:lnTo>
                <a:lnTo>
                  <a:pt x="364" y="280"/>
                </a:lnTo>
                <a:lnTo>
                  <a:pt x="356" y="278"/>
                </a:lnTo>
                <a:lnTo>
                  <a:pt x="346" y="280"/>
                </a:lnTo>
                <a:lnTo>
                  <a:pt x="338" y="284"/>
                </a:lnTo>
                <a:lnTo>
                  <a:pt x="328" y="286"/>
                </a:lnTo>
                <a:lnTo>
                  <a:pt x="312" y="282"/>
                </a:lnTo>
                <a:lnTo>
                  <a:pt x="298" y="276"/>
                </a:lnTo>
                <a:lnTo>
                  <a:pt x="282" y="270"/>
                </a:lnTo>
                <a:lnTo>
                  <a:pt x="264" y="264"/>
                </a:lnTo>
                <a:lnTo>
                  <a:pt x="254" y="260"/>
                </a:lnTo>
                <a:lnTo>
                  <a:pt x="246" y="248"/>
                </a:lnTo>
                <a:lnTo>
                  <a:pt x="232" y="248"/>
                </a:lnTo>
                <a:lnTo>
                  <a:pt x="218" y="240"/>
                </a:lnTo>
                <a:lnTo>
                  <a:pt x="204" y="232"/>
                </a:lnTo>
                <a:lnTo>
                  <a:pt x="192" y="222"/>
                </a:lnTo>
                <a:lnTo>
                  <a:pt x="186" y="212"/>
                </a:lnTo>
                <a:lnTo>
                  <a:pt x="186" y="202"/>
                </a:lnTo>
                <a:lnTo>
                  <a:pt x="192" y="196"/>
                </a:lnTo>
                <a:lnTo>
                  <a:pt x="192" y="186"/>
                </a:lnTo>
                <a:lnTo>
                  <a:pt x="178" y="168"/>
                </a:lnTo>
                <a:lnTo>
                  <a:pt x="168" y="156"/>
                </a:lnTo>
                <a:lnTo>
                  <a:pt x="156" y="146"/>
                </a:lnTo>
                <a:lnTo>
                  <a:pt x="146" y="134"/>
                </a:lnTo>
                <a:lnTo>
                  <a:pt x="134" y="126"/>
                </a:lnTo>
                <a:lnTo>
                  <a:pt x="126" y="120"/>
                </a:lnTo>
                <a:lnTo>
                  <a:pt x="126" y="106"/>
                </a:lnTo>
                <a:lnTo>
                  <a:pt x="110" y="96"/>
                </a:lnTo>
                <a:lnTo>
                  <a:pt x="100" y="86"/>
                </a:lnTo>
                <a:lnTo>
                  <a:pt x="88" y="70"/>
                </a:lnTo>
                <a:lnTo>
                  <a:pt x="78" y="60"/>
                </a:lnTo>
                <a:lnTo>
                  <a:pt x="72" y="48"/>
                </a:lnTo>
                <a:lnTo>
                  <a:pt x="66" y="34"/>
                </a:lnTo>
                <a:lnTo>
                  <a:pt x="64" y="28"/>
                </a:lnTo>
                <a:lnTo>
                  <a:pt x="50" y="20"/>
                </a:lnTo>
                <a:lnTo>
                  <a:pt x="38" y="20"/>
                </a:lnTo>
                <a:lnTo>
                  <a:pt x="36" y="26"/>
                </a:lnTo>
                <a:lnTo>
                  <a:pt x="40" y="38"/>
                </a:lnTo>
                <a:lnTo>
                  <a:pt x="46" y="52"/>
                </a:lnTo>
                <a:lnTo>
                  <a:pt x="56" y="62"/>
                </a:lnTo>
                <a:lnTo>
                  <a:pt x="64" y="76"/>
                </a:lnTo>
                <a:lnTo>
                  <a:pt x="72" y="86"/>
                </a:lnTo>
                <a:lnTo>
                  <a:pt x="80" y="96"/>
                </a:lnTo>
                <a:lnTo>
                  <a:pt x="90" y="108"/>
                </a:lnTo>
                <a:lnTo>
                  <a:pt x="98" y="124"/>
                </a:lnTo>
                <a:lnTo>
                  <a:pt x="104" y="136"/>
                </a:lnTo>
                <a:lnTo>
                  <a:pt x="106" y="146"/>
                </a:lnTo>
                <a:lnTo>
                  <a:pt x="114" y="146"/>
                </a:lnTo>
                <a:lnTo>
                  <a:pt x="118" y="152"/>
                </a:lnTo>
                <a:lnTo>
                  <a:pt x="120" y="156"/>
                </a:lnTo>
                <a:lnTo>
                  <a:pt x="122" y="166"/>
                </a:lnTo>
                <a:lnTo>
                  <a:pt x="114" y="170"/>
                </a:lnTo>
                <a:lnTo>
                  <a:pt x="108" y="158"/>
                </a:lnTo>
                <a:lnTo>
                  <a:pt x="100" y="152"/>
                </a:lnTo>
                <a:lnTo>
                  <a:pt x="92" y="144"/>
                </a:lnTo>
                <a:lnTo>
                  <a:pt x="84" y="134"/>
                </a:lnTo>
                <a:lnTo>
                  <a:pt x="82" y="126"/>
                </a:lnTo>
                <a:lnTo>
                  <a:pt x="80" y="116"/>
                </a:lnTo>
                <a:lnTo>
                  <a:pt x="72" y="108"/>
                </a:lnTo>
                <a:lnTo>
                  <a:pt x="66" y="104"/>
                </a:lnTo>
                <a:lnTo>
                  <a:pt x="56" y="102"/>
                </a:lnTo>
                <a:lnTo>
                  <a:pt x="48" y="98"/>
                </a:lnTo>
                <a:lnTo>
                  <a:pt x="40" y="90"/>
                </a:lnTo>
                <a:lnTo>
                  <a:pt x="38" y="86"/>
                </a:lnTo>
                <a:lnTo>
                  <a:pt x="42" y="84"/>
                </a:lnTo>
                <a:lnTo>
                  <a:pt x="46" y="84"/>
                </a:lnTo>
                <a:lnTo>
                  <a:pt x="48" y="80"/>
                </a:lnTo>
                <a:lnTo>
                  <a:pt x="46" y="74"/>
                </a:lnTo>
                <a:lnTo>
                  <a:pt x="42" y="64"/>
                </a:lnTo>
                <a:lnTo>
                  <a:pt x="38" y="60"/>
                </a:lnTo>
                <a:lnTo>
                  <a:pt x="30" y="56"/>
                </a:lnTo>
                <a:lnTo>
                  <a:pt x="22" y="46"/>
                </a:lnTo>
                <a:lnTo>
                  <a:pt x="16" y="32"/>
                </a:lnTo>
                <a:lnTo>
                  <a:pt x="12" y="24"/>
                </a:lnTo>
                <a:lnTo>
                  <a:pt x="8" y="14"/>
                </a:lnTo>
                <a:lnTo>
                  <a:pt x="0" y="2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7938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gray">
          <a:xfrm>
            <a:off x="1509713" y="2028825"/>
            <a:ext cx="234950" cy="153988"/>
          </a:xfrm>
          <a:custGeom>
            <a:avLst/>
            <a:gdLst>
              <a:gd name="T0" fmla="*/ 20 w 166"/>
              <a:gd name="T1" fmla="*/ 6 h 104"/>
              <a:gd name="T2" fmla="*/ 20 w 166"/>
              <a:gd name="T3" fmla="*/ 14 h 104"/>
              <a:gd name="T4" fmla="*/ 28 w 166"/>
              <a:gd name="T5" fmla="*/ 22 h 104"/>
              <a:gd name="T6" fmla="*/ 28 w 166"/>
              <a:gd name="T7" fmla="*/ 28 h 104"/>
              <a:gd name="T8" fmla="*/ 24 w 166"/>
              <a:gd name="T9" fmla="*/ 34 h 104"/>
              <a:gd name="T10" fmla="*/ 20 w 166"/>
              <a:gd name="T11" fmla="*/ 44 h 104"/>
              <a:gd name="T12" fmla="*/ 12 w 166"/>
              <a:gd name="T13" fmla="*/ 54 h 104"/>
              <a:gd name="T14" fmla="*/ 8 w 166"/>
              <a:gd name="T15" fmla="*/ 68 h 104"/>
              <a:gd name="T16" fmla="*/ 0 w 166"/>
              <a:gd name="T17" fmla="*/ 76 h 104"/>
              <a:gd name="T18" fmla="*/ 12 w 166"/>
              <a:gd name="T19" fmla="*/ 80 h 104"/>
              <a:gd name="T20" fmla="*/ 20 w 166"/>
              <a:gd name="T21" fmla="*/ 84 h 104"/>
              <a:gd name="T22" fmla="*/ 32 w 166"/>
              <a:gd name="T23" fmla="*/ 92 h 104"/>
              <a:gd name="T24" fmla="*/ 42 w 166"/>
              <a:gd name="T25" fmla="*/ 104 h 104"/>
              <a:gd name="T26" fmla="*/ 54 w 166"/>
              <a:gd name="T27" fmla="*/ 100 h 104"/>
              <a:gd name="T28" fmla="*/ 68 w 166"/>
              <a:gd name="T29" fmla="*/ 92 h 104"/>
              <a:gd name="T30" fmla="*/ 80 w 166"/>
              <a:gd name="T31" fmla="*/ 92 h 104"/>
              <a:gd name="T32" fmla="*/ 86 w 166"/>
              <a:gd name="T33" fmla="*/ 82 h 104"/>
              <a:gd name="T34" fmla="*/ 90 w 166"/>
              <a:gd name="T35" fmla="*/ 72 h 104"/>
              <a:gd name="T36" fmla="*/ 102 w 166"/>
              <a:gd name="T37" fmla="*/ 66 h 104"/>
              <a:gd name="T38" fmla="*/ 106 w 166"/>
              <a:gd name="T39" fmla="*/ 58 h 104"/>
              <a:gd name="T40" fmla="*/ 120 w 166"/>
              <a:gd name="T41" fmla="*/ 50 h 104"/>
              <a:gd name="T42" fmla="*/ 140 w 166"/>
              <a:gd name="T43" fmla="*/ 40 h 104"/>
              <a:gd name="T44" fmla="*/ 166 w 166"/>
              <a:gd name="T45" fmla="*/ 32 h 104"/>
              <a:gd name="T46" fmla="*/ 158 w 166"/>
              <a:gd name="T47" fmla="*/ 26 h 104"/>
              <a:gd name="T48" fmla="*/ 142 w 166"/>
              <a:gd name="T49" fmla="*/ 16 h 104"/>
              <a:gd name="T50" fmla="*/ 128 w 166"/>
              <a:gd name="T51" fmla="*/ 8 h 104"/>
              <a:gd name="T52" fmla="*/ 114 w 166"/>
              <a:gd name="T53" fmla="*/ 10 h 104"/>
              <a:gd name="T54" fmla="*/ 106 w 166"/>
              <a:gd name="T55" fmla="*/ 16 h 104"/>
              <a:gd name="T56" fmla="*/ 94 w 166"/>
              <a:gd name="T57" fmla="*/ 14 h 104"/>
              <a:gd name="T58" fmla="*/ 74 w 166"/>
              <a:gd name="T59" fmla="*/ 6 h 104"/>
              <a:gd name="T60" fmla="*/ 72 w 166"/>
              <a:gd name="T61" fmla="*/ 0 h 104"/>
              <a:gd name="T62" fmla="*/ 54 w 166"/>
              <a:gd name="T63" fmla="*/ 0 h 104"/>
              <a:gd name="T64" fmla="*/ 52 w 166"/>
              <a:gd name="T65" fmla="*/ 6 h 104"/>
              <a:gd name="T66" fmla="*/ 34 w 166"/>
              <a:gd name="T67" fmla="*/ 4 h 104"/>
              <a:gd name="T68" fmla="*/ 20 w 166"/>
              <a:gd name="T69" fmla="*/ 6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66" h="104">
                <a:moveTo>
                  <a:pt x="20" y="6"/>
                </a:moveTo>
                <a:lnTo>
                  <a:pt x="20" y="14"/>
                </a:lnTo>
                <a:lnTo>
                  <a:pt x="28" y="22"/>
                </a:lnTo>
                <a:lnTo>
                  <a:pt x="28" y="28"/>
                </a:lnTo>
                <a:lnTo>
                  <a:pt x="24" y="34"/>
                </a:lnTo>
                <a:lnTo>
                  <a:pt x="20" y="44"/>
                </a:lnTo>
                <a:lnTo>
                  <a:pt x="12" y="54"/>
                </a:lnTo>
                <a:lnTo>
                  <a:pt x="8" y="68"/>
                </a:lnTo>
                <a:lnTo>
                  <a:pt x="0" y="76"/>
                </a:lnTo>
                <a:lnTo>
                  <a:pt x="12" y="80"/>
                </a:lnTo>
                <a:lnTo>
                  <a:pt x="20" y="84"/>
                </a:lnTo>
                <a:lnTo>
                  <a:pt x="32" y="92"/>
                </a:lnTo>
                <a:lnTo>
                  <a:pt x="42" y="104"/>
                </a:lnTo>
                <a:lnTo>
                  <a:pt x="54" y="100"/>
                </a:lnTo>
                <a:lnTo>
                  <a:pt x="68" y="92"/>
                </a:lnTo>
                <a:lnTo>
                  <a:pt x="80" y="92"/>
                </a:lnTo>
                <a:lnTo>
                  <a:pt x="86" y="82"/>
                </a:lnTo>
                <a:lnTo>
                  <a:pt x="90" y="72"/>
                </a:lnTo>
                <a:lnTo>
                  <a:pt x="102" y="66"/>
                </a:lnTo>
                <a:lnTo>
                  <a:pt x="106" y="58"/>
                </a:lnTo>
                <a:lnTo>
                  <a:pt x="120" y="50"/>
                </a:lnTo>
                <a:lnTo>
                  <a:pt x="140" y="40"/>
                </a:lnTo>
                <a:lnTo>
                  <a:pt x="166" y="32"/>
                </a:lnTo>
                <a:lnTo>
                  <a:pt x="158" y="26"/>
                </a:lnTo>
                <a:lnTo>
                  <a:pt x="142" y="16"/>
                </a:lnTo>
                <a:lnTo>
                  <a:pt x="128" y="8"/>
                </a:lnTo>
                <a:lnTo>
                  <a:pt x="114" y="10"/>
                </a:lnTo>
                <a:lnTo>
                  <a:pt x="106" y="16"/>
                </a:lnTo>
                <a:lnTo>
                  <a:pt x="94" y="14"/>
                </a:lnTo>
                <a:lnTo>
                  <a:pt x="74" y="6"/>
                </a:lnTo>
                <a:lnTo>
                  <a:pt x="72" y="0"/>
                </a:lnTo>
                <a:lnTo>
                  <a:pt x="54" y="0"/>
                </a:lnTo>
                <a:lnTo>
                  <a:pt x="52" y="6"/>
                </a:lnTo>
                <a:lnTo>
                  <a:pt x="34" y="4"/>
                </a:lnTo>
                <a:lnTo>
                  <a:pt x="20" y="6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7938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gray">
          <a:xfrm>
            <a:off x="1665288" y="2084388"/>
            <a:ext cx="400050" cy="201612"/>
          </a:xfrm>
          <a:custGeom>
            <a:avLst/>
            <a:gdLst>
              <a:gd name="T0" fmla="*/ 104 w 284"/>
              <a:gd name="T1" fmla="*/ 82 h 136"/>
              <a:gd name="T2" fmla="*/ 52 w 284"/>
              <a:gd name="T3" fmla="*/ 78 h 136"/>
              <a:gd name="T4" fmla="*/ 10 w 284"/>
              <a:gd name="T5" fmla="*/ 74 h 136"/>
              <a:gd name="T6" fmla="*/ 30 w 284"/>
              <a:gd name="T7" fmla="*/ 62 h 136"/>
              <a:gd name="T8" fmla="*/ 56 w 284"/>
              <a:gd name="T9" fmla="*/ 54 h 136"/>
              <a:gd name="T10" fmla="*/ 34 w 284"/>
              <a:gd name="T11" fmla="*/ 56 h 136"/>
              <a:gd name="T12" fmla="*/ 14 w 284"/>
              <a:gd name="T13" fmla="*/ 52 h 136"/>
              <a:gd name="T14" fmla="*/ 0 w 284"/>
              <a:gd name="T15" fmla="*/ 42 h 136"/>
              <a:gd name="T16" fmla="*/ 12 w 284"/>
              <a:gd name="T17" fmla="*/ 30 h 136"/>
              <a:gd name="T18" fmla="*/ 26 w 284"/>
              <a:gd name="T19" fmla="*/ 14 h 136"/>
              <a:gd name="T20" fmla="*/ 74 w 284"/>
              <a:gd name="T21" fmla="*/ 0 h 136"/>
              <a:gd name="T22" fmla="*/ 74 w 284"/>
              <a:gd name="T23" fmla="*/ 12 h 136"/>
              <a:gd name="T24" fmla="*/ 84 w 284"/>
              <a:gd name="T25" fmla="*/ 22 h 136"/>
              <a:gd name="T26" fmla="*/ 106 w 284"/>
              <a:gd name="T27" fmla="*/ 12 h 136"/>
              <a:gd name="T28" fmla="*/ 118 w 284"/>
              <a:gd name="T29" fmla="*/ 24 h 136"/>
              <a:gd name="T30" fmla="*/ 128 w 284"/>
              <a:gd name="T31" fmla="*/ 26 h 136"/>
              <a:gd name="T32" fmla="*/ 144 w 284"/>
              <a:gd name="T33" fmla="*/ 18 h 136"/>
              <a:gd name="T34" fmla="*/ 142 w 284"/>
              <a:gd name="T35" fmla="*/ 10 h 136"/>
              <a:gd name="T36" fmla="*/ 162 w 284"/>
              <a:gd name="T37" fmla="*/ 26 h 136"/>
              <a:gd name="T38" fmla="*/ 172 w 284"/>
              <a:gd name="T39" fmla="*/ 48 h 136"/>
              <a:gd name="T40" fmla="*/ 176 w 284"/>
              <a:gd name="T41" fmla="*/ 34 h 136"/>
              <a:gd name="T42" fmla="*/ 170 w 284"/>
              <a:gd name="T43" fmla="*/ 4 h 136"/>
              <a:gd name="T44" fmla="*/ 192 w 284"/>
              <a:gd name="T45" fmla="*/ 4 h 136"/>
              <a:gd name="T46" fmla="*/ 216 w 284"/>
              <a:gd name="T47" fmla="*/ 24 h 136"/>
              <a:gd name="T48" fmla="*/ 230 w 284"/>
              <a:gd name="T49" fmla="*/ 52 h 136"/>
              <a:gd name="T50" fmla="*/ 228 w 284"/>
              <a:gd name="T51" fmla="*/ 66 h 136"/>
              <a:gd name="T52" fmla="*/ 248 w 284"/>
              <a:gd name="T53" fmla="*/ 82 h 136"/>
              <a:gd name="T54" fmla="*/ 268 w 284"/>
              <a:gd name="T55" fmla="*/ 90 h 136"/>
              <a:gd name="T56" fmla="*/ 280 w 284"/>
              <a:gd name="T57" fmla="*/ 104 h 136"/>
              <a:gd name="T58" fmla="*/ 254 w 284"/>
              <a:gd name="T59" fmla="*/ 106 h 136"/>
              <a:gd name="T60" fmla="*/ 268 w 284"/>
              <a:gd name="T61" fmla="*/ 116 h 136"/>
              <a:gd name="T62" fmla="*/ 262 w 284"/>
              <a:gd name="T63" fmla="*/ 128 h 136"/>
              <a:gd name="T64" fmla="*/ 216 w 284"/>
              <a:gd name="T65" fmla="*/ 128 h 136"/>
              <a:gd name="T66" fmla="*/ 202 w 284"/>
              <a:gd name="T67" fmla="*/ 122 h 136"/>
              <a:gd name="T68" fmla="*/ 184 w 284"/>
              <a:gd name="T69" fmla="*/ 122 h 136"/>
              <a:gd name="T70" fmla="*/ 152 w 284"/>
              <a:gd name="T71" fmla="*/ 134 h 136"/>
              <a:gd name="T72" fmla="*/ 84 w 284"/>
              <a:gd name="T73" fmla="*/ 130 h 136"/>
              <a:gd name="T74" fmla="*/ 40 w 284"/>
              <a:gd name="T75" fmla="*/ 118 h 136"/>
              <a:gd name="T76" fmla="*/ 30 w 284"/>
              <a:gd name="T77" fmla="*/ 92 h 136"/>
              <a:gd name="T78" fmla="*/ 80 w 284"/>
              <a:gd name="T79" fmla="*/ 88 h 136"/>
              <a:gd name="T80" fmla="*/ 110 w 284"/>
              <a:gd name="T81" fmla="*/ 90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284" h="136">
                <a:moveTo>
                  <a:pt x="110" y="90"/>
                </a:moveTo>
                <a:lnTo>
                  <a:pt x="104" y="82"/>
                </a:lnTo>
                <a:lnTo>
                  <a:pt x="86" y="76"/>
                </a:lnTo>
                <a:lnTo>
                  <a:pt x="52" y="78"/>
                </a:lnTo>
                <a:lnTo>
                  <a:pt x="28" y="80"/>
                </a:lnTo>
                <a:lnTo>
                  <a:pt x="10" y="74"/>
                </a:lnTo>
                <a:lnTo>
                  <a:pt x="14" y="62"/>
                </a:lnTo>
                <a:lnTo>
                  <a:pt x="30" y="62"/>
                </a:lnTo>
                <a:lnTo>
                  <a:pt x="46" y="58"/>
                </a:lnTo>
                <a:lnTo>
                  <a:pt x="56" y="54"/>
                </a:lnTo>
                <a:lnTo>
                  <a:pt x="46" y="52"/>
                </a:lnTo>
                <a:lnTo>
                  <a:pt x="34" y="56"/>
                </a:lnTo>
                <a:lnTo>
                  <a:pt x="20" y="56"/>
                </a:lnTo>
                <a:lnTo>
                  <a:pt x="14" y="52"/>
                </a:lnTo>
                <a:lnTo>
                  <a:pt x="0" y="50"/>
                </a:lnTo>
                <a:lnTo>
                  <a:pt x="0" y="42"/>
                </a:lnTo>
                <a:lnTo>
                  <a:pt x="8" y="36"/>
                </a:lnTo>
                <a:lnTo>
                  <a:pt x="12" y="30"/>
                </a:lnTo>
                <a:lnTo>
                  <a:pt x="10" y="22"/>
                </a:lnTo>
                <a:lnTo>
                  <a:pt x="26" y="14"/>
                </a:lnTo>
                <a:lnTo>
                  <a:pt x="50" y="4"/>
                </a:lnTo>
                <a:lnTo>
                  <a:pt x="74" y="0"/>
                </a:lnTo>
                <a:lnTo>
                  <a:pt x="76" y="8"/>
                </a:lnTo>
                <a:lnTo>
                  <a:pt x="74" y="12"/>
                </a:lnTo>
                <a:lnTo>
                  <a:pt x="70" y="18"/>
                </a:lnTo>
                <a:lnTo>
                  <a:pt x="84" y="22"/>
                </a:lnTo>
                <a:lnTo>
                  <a:pt x="90" y="8"/>
                </a:lnTo>
                <a:lnTo>
                  <a:pt x="106" y="12"/>
                </a:lnTo>
                <a:lnTo>
                  <a:pt x="122" y="18"/>
                </a:lnTo>
                <a:lnTo>
                  <a:pt x="118" y="24"/>
                </a:lnTo>
                <a:lnTo>
                  <a:pt x="120" y="28"/>
                </a:lnTo>
                <a:lnTo>
                  <a:pt x="128" y="26"/>
                </a:lnTo>
                <a:lnTo>
                  <a:pt x="142" y="26"/>
                </a:lnTo>
                <a:lnTo>
                  <a:pt x="144" y="18"/>
                </a:lnTo>
                <a:lnTo>
                  <a:pt x="136" y="12"/>
                </a:lnTo>
                <a:lnTo>
                  <a:pt x="142" y="10"/>
                </a:lnTo>
                <a:lnTo>
                  <a:pt x="154" y="16"/>
                </a:lnTo>
                <a:lnTo>
                  <a:pt x="162" y="26"/>
                </a:lnTo>
                <a:lnTo>
                  <a:pt x="166" y="38"/>
                </a:lnTo>
                <a:lnTo>
                  <a:pt x="172" y="48"/>
                </a:lnTo>
                <a:lnTo>
                  <a:pt x="182" y="44"/>
                </a:lnTo>
                <a:lnTo>
                  <a:pt x="176" y="34"/>
                </a:lnTo>
                <a:lnTo>
                  <a:pt x="172" y="16"/>
                </a:lnTo>
                <a:lnTo>
                  <a:pt x="170" y="4"/>
                </a:lnTo>
                <a:lnTo>
                  <a:pt x="178" y="0"/>
                </a:lnTo>
                <a:lnTo>
                  <a:pt x="192" y="4"/>
                </a:lnTo>
                <a:lnTo>
                  <a:pt x="206" y="12"/>
                </a:lnTo>
                <a:lnTo>
                  <a:pt x="216" y="24"/>
                </a:lnTo>
                <a:lnTo>
                  <a:pt x="222" y="40"/>
                </a:lnTo>
                <a:lnTo>
                  <a:pt x="230" y="52"/>
                </a:lnTo>
                <a:lnTo>
                  <a:pt x="230" y="60"/>
                </a:lnTo>
                <a:lnTo>
                  <a:pt x="228" y="66"/>
                </a:lnTo>
                <a:lnTo>
                  <a:pt x="238" y="78"/>
                </a:lnTo>
                <a:lnTo>
                  <a:pt x="248" y="82"/>
                </a:lnTo>
                <a:lnTo>
                  <a:pt x="260" y="84"/>
                </a:lnTo>
                <a:lnTo>
                  <a:pt x="268" y="90"/>
                </a:lnTo>
                <a:lnTo>
                  <a:pt x="284" y="100"/>
                </a:lnTo>
                <a:lnTo>
                  <a:pt x="280" y="104"/>
                </a:lnTo>
                <a:lnTo>
                  <a:pt x="264" y="104"/>
                </a:lnTo>
                <a:lnTo>
                  <a:pt x="254" y="106"/>
                </a:lnTo>
                <a:lnTo>
                  <a:pt x="256" y="112"/>
                </a:lnTo>
                <a:lnTo>
                  <a:pt x="268" y="116"/>
                </a:lnTo>
                <a:lnTo>
                  <a:pt x="272" y="126"/>
                </a:lnTo>
                <a:lnTo>
                  <a:pt x="262" y="128"/>
                </a:lnTo>
                <a:lnTo>
                  <a:pt x="240" y="130"/>
                </a:lnTo>
                <a:lnTo>
                  <a:pt x="216" y="128"/>
                </a:lnTo>
                <a:lnTo>
                  <a:pt x="212" y="122"/>
                </a:lnTo>
                <a:lnTo>
                  <a:pt x="202" y="122"/>
                </a:lnTo>
                <a:lnTo>
                  <a:pt x="196" y="108"/>
                </a:lnTo>
                <a:lnTo>
                  <a:pt x="184" y="122"/>
                </a:lnTo>
                <a:lnTo>
                  <a:pt x="168" y="126"/>
                </a:lnTo>
                <a:lnTo>
                  <a:pt x="152" y="134"/>
                </a:lnTo>
                <a:lnTo>
                  <a:pt x="90" y="136"/>
                </a:lnTo>
                <a:lnTo>
                  <a:pt x="84" y="130"/>
                </a:lnTo>
                <a:lnTo>
                  <a:pt x="82" y="118"/>
                </a:lnTo>
                <a:lnTo>
                  <a:pt x="40" y="118"/>
                </a:lnTo>
                <a:lnTo>
                  <a:pt x="22" y="100"/>
                </a:lnTo>
                <a:lnTo>
                  <a:pt x="30" y="92"/>
                </a:lnTo>
                <a:lnTo>
                  <a:pt x="48" y="90"/>
                </a:lnTo>
                <a:lnTo>
                  <a:pt x="80" y="88"/>
                </a:lnTo>
                <a:lnTo>
                  <a:pt x="98" y="90"/>
                </a:lnTo>
                <a:lnTo>
                  <a:pt x="110" y="9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7938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gray">
          <a:xfrm>
            <a:off x="1695450" y="1916113"/>
            <a:ext cx="268288" cy="120650"/>
          </a:xfrm>
          <a:custGeom>
            <a:avLst/>
            <a:gdLst>
              <a:gd name="T0" fmla="*/ 98 w 190"/>
              <a:gd name="T1" fmla="*/ 56 h 82"/>
              <a:gd name="T2" fmla="*/ 80 w 190"/>
              <a:gd name="T3" fmla="*/ 56 h 82"/>
              <a:gd name="T4" fmla="*/ 58 w 190"/>
              <a:gd name="T5" fmla="*/ 56 h 82"/>
              <a:gd name="T6" fmla="*/ 62 w 190"/>
              <a:gd name="T7" fmla="*/ 48 h 82"/>
              <a:gd name="T8" fmla="*/ 52 w 190"/>
              <a:gd name="T9" fmla="*/ 50 h 82"/>
              <a:gd name="T10" fmla="*/ 48 w 190"/>
              <a:gd name="T11" fmla="*/ 58 h 82"/>
              <a:gd name="T12" fmla="*/ 30 w 190"/>
              <a:gd name="T13" fmla="*/ 62 h 82"/>
              <a:gd name="T14" fmla="*/ 20 w 190"/>
              <a:gd name="T15" fmla="*/ 58 h 82"/>
              <a:gd name="T16" fmla="*/ 2 w 190"/>
              <a:gd name="T17" fmla="*/ 56 h 82"/>
              <a:gd name="T18" fmla="*/ 0 w 190"/>
              <a:gd name="T19" fmla="*/ 48 h 82"/>
              <a:gd name="T20" fmla="*/ 18 w 190"/>
              <a:gd name="T21" fmla="*/ 46 h 82"/>
              <a:gd name="T22" fmla="*/ 4 w 190"/>
              <a:gd name="T23" fmla="*/ 42 h 82"/>
              <a:gd name="T24" fmla="*/ 10 w 190"/>
              <a:gd name="T25" fmla="*/ 36 h 82"/>
              <a:gd name="T26" fmla="*/ 34 w 190"/>
              <a:gd name="T27" fmla="*/ 34 h 82"/>
              <a:gd name="T28" fmla="*/ 16 w 190"/>
              <a:gd name="T29" fmla="*/ 30 h 82"/>
              <a:gd name="T30" fmla="*/ 18 w 190"/>
              <a:gd name="T31" fmla="*/ 24 h 82"/>
              <a:gd name="T32" fmla="*/ 26 w 190"/>
              <a:gd name="T33" fmla="*/ 20 h 82"/>
              <a:gd name="T34" fmla="*/ 34 w 190"/>
              <a:gd name="T35" fmla="*/ 16 h 82"/>
              <a:gd name="T36" fmla="*/ 50 w 190"/>
              <a:gd name="T37" fmla="*/ 14 h 82"/>
              <a:gd name="T38" fmla="*/ 58 w 190"/>
              <a:gd name="T39" fmla="*/ 22 h 82"/>
              <a:gd name="T40" fmla="*/ 66 w 190"/>
              <a:gd name="T41" fmla="*/ 20 h 82"/>
              <a:gd name="T42" fmla="*/ 74 w 190"/>
              <a:gd name="T43" fmla="*/ 20 h 82"/>
              <a:gd name="T44" fmla="*/ 88 w 190"/>
              <a:gd name="T45" fmla="*/ 28 h 82"/>
              <a:gd name="T46" fmla="*/ 98 w 190"/>
              <a:gd name="T47" fmla="*/ 36 h 82"/>
              <a:gd name="T48" fmla="*/ 98 w 190"/>
              <a:gd name="T49" fmla="*/ 40 h 82"/>
              <a:gd name="T50" fmla="*/ 98 w 190"/>
              <a:gd name="T51" fmla="*/ 42 h 82"/>
              <a:gd name="T52" fmla="*/ 100 w 190"/>
              <a:gd name="T53" fmla="*/ 44 h 82"/>
              <a:gd name="T54" fmla="*/ 136 w 190"/>
              <a:gd name="T55" fmla="*/ 44 h 82"/>
              <a:gd name="T56" fmla="*/ 136 w 190"/>
              <a:gd name="T57" fmla="*/ 38 h 82"/>
              <a:gd name="T58" fmla="*/ 118 w 190"/>
              <a:gd name="T59" fmla="*/ 34 h 82"/>
              <a:gd name="T60" fmla="*/ 130 w 190"/>
              <a:gd name="T61" fmla="*/ 28 h 82"/>
              <a:gd name="T62" fmla="*/ 128 w 190"/>
              <a:gd name="T63" fmla="*/ 24 h 82"/>
              <a:gd name="T64" fmla="*/ 116 w 190"/>
              <a:gd name="T65" fmla="*/ 20 h 82"/>
              <a:gd name="T66" fmla="*/ 122 w 190"/>
              <a:gd name="T67" fmla="*/ 10 h 82"/>
              <a:gd name="T68" fmla="*/ 130 w 190"/>
              <a:gd name="T69" fmla="*/ 0 h 82"/>
              <a:gd name="T70" fmla="*/ 140 w 190"/>
              <a:gd name="T71" fmla="*/ 2 h 82"/>
              <a:gd name="T72" fmla="*/ 142 w 190"/>
              <a:gd name="T73" fmla="*/ 8 h 82"/>
              <a:gd name="T74" fmla="*/ 148 w 190"/>
              <a:gd name="T75" fmla="*/ 16 h 82"/>
              <a:gd name="T76" fmla="*/ 146 w 190"/>
              <a:gd name="T77" fmla="*/ 22 h 82"/>
              <a:gd name="T78" fmla="*/ 148 w 190"/>
              <a:gd name="T79" fmla="*/ 30 h 82"/>
              <a:gd name="T80" fmla="*/ 162 w 190"/>
              <a:gd name="T81" fmla="*/ 34 h 82"/>
              <a:gd name="T82" fmla="*/ 168 w 190"/>
              <a:gd name="T83" fmla="*/ 34 h 82"/>
              <a:gd name="T84" fmla="*/ 172 w 190"/>
              <a:gd name="T85" fmla="*/ 28 h 82"/>
              <a:gd name="T86" fmla="*/ 184 w 190"/>
              <a:gd name="T87" fmla="*/ 28 h 82"/>
              <a:gd name="T88" fmla="*/ 190 w 190"/>
              <a:gd name="T89" fmla="*/ 34 h 82"/>
              <a:gd name="T90" fmla="*/ 190 w 190"/>
              <a:gd name="T91" fmla="*/ 48 h 82"/>
              <a:gd name="T92" fmla="*/ 182 w 190"/>
              <a:gd name="T93" fmla="*/ 58 h 82"/>
              <a:gd name="T94" fmla="*/ 168 w 190"/>
              <a:gd name="T95" fmla="*/ 64 h 82"/>
              <a:gd name="T96" fmla="*/ 148 w 190"/>
              <a:gd name="T97" fmla="*/ 58 h 82"/>
              <a:gd name="T98" fmla="*/ 134 w 190"/>
              <a:gd name="T99" fmla="*/ 64 h 82"/>
              <a:gd name="T100" fmla="*/ 114 w 190"/>
              <a:gd name="T101" fmla="*/ 66 h 82"/>
              <a:gd name="T102" fmla="*/ 96 w 190"/>
              <a:gd name="T103" fmla="*/ 76 h 82"/>
              <a:gd name="T104" fmla="*/ 74 w 190"/>
              <a:gd name="T105" fmla="*/ 82 h 82"/>
              <a:gd name="T106" fmla="*/ 58 w 190"/>
              <a:gd name="T107" fmla="*/ 78 h 82"/>
              <a:gd name="T108" fmla="*/ 50 w 190"/>
              <a:gd name="T109" fmla="*/ 70 h 82"/>
              <a:gd name="T110" fmla="*/ 62 w 190"/>
              <a:gd name="T111" fmla="*/ 64 h 82"/>
              <a:gd name="T112" fmla="*/ 80 w 190"/>
              <a:gd name="T113" fmla="*/ 64 h 82"/>
              <a:gd name="T114" fmla="*/ 96 w 190"/>
              <a:gd name="T115" fmla="*/ 62 h 82"/>
              <a:gd name="T116" fmla="*/ 98 w 190"/>
              <a:gd name="T117" fmla="*/ 56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90" h="82">
                <a:moveTo>
                  <a:pt x="98" y="56"/>
                </a:moveTo>
                <a:lnTo>
                  <a:pt x="80" y="56"/>
                </a:lnTo>
                <a:lnTo>
                  <a:pt x="58" y="56"/>
                </a:lnTo>
                <a:lnTo>
                  <a:pt x="62" y="48"/>
                </a:lnTo>
                <a:lnTo>
                  <a:pt x="52" y="50"/>
                </a:lnTo>
                <a:lnTo>
                  <a:pt x="48" y="58"/>
                </a:lnTo>
                <a:lnTo>
                  <a:pt x="30" y="62"/>
                </a:lnTo>
                <a:lnTo>
                  <a:pt x="20" y="58"/>
                </a:lnTo>
                <a:lnTo>
                  <a:pt x="2" y="56"/>
                </a:lnTo>
                <a:lnTo>
                  <a:pt x="0" y="48"/>
                </a:lnTo>
                <a:lnTo>
                  <a:pt x="18" y="46"/>
                </a:lnTo>
                <a:lnTo>
                  <a:pt x="4" y="42"/>
                </a:lnTo>
                <a:lnTo>
                  <a:pt x="10" y="36"/>
                </a:lnTo>
                <a:lnTo>
                  <a:pt x="34" y="34"/>
                </a:lnTo>
                <a:lnTo>
                  <a:pt x="16" y="30"/>
                </a:lnTo>
                <a:lnTo>
                  <a:pt x="18" y="24"/>
                </a:lnTo>
                <a:lnTo>
                  <a:pt x="26" y="20"/>
                </a:lnTo>
                <a:lnTo>
                  <a:pt x="34" y="16"/>
                </a:lnTo>
                <a:lnTo>
                  <a:pt x="50" y="14"/>
                </a:lnTo>
                <a:lnTo>
                  <a:pt x="58" y="22"/>
                </a:lnTo>
                <a:lnTo>
                  <a:pt x="66" y="20"/>
                </a:lnTo>
                <a:lnTo>
                  <a:pt x="74" y="20"/>
                </a:lnTo>
                <a:lnTo>
                  <a:pt x="88" y="28"/>
                </a:lnTo>
                <a:lnTo>
                  <a:pt x="98" y="36"/>
                </a:lnTo>
                <a:lnTo>
                  <a:pt x="98" y="40"/>
                </a:lnTo>
                <a:lnTo>
                  <a:pt x="98" y="42"/>
                </a:lnTo>
                <a:lnTo>
                  <a:pt x="100" y="44"/>
                </a:lnTo>
                <a:lnTo>
                  <a:pt x="136" y="44"/>
                </a:lnTo>
                <a:lnTo>
                  <a:pt x="136" y="38"/>
                </a:lnTo>
                <a:lnTo>
                  <a:pt x="118" y="34"/>
                </a:lnTo>
                <a:lnTo>
                  <a:pt x="130" y="28"/>
                </a:lnTo>
                <a:lnTo>
                  <a:pt x="128" y="24"/>
                </a:lnTo>
                <a:lnTo>
                  <a:pt x="116" y="20"/>
                </a:lnTo>
                <a:lnTo>
                  <a:pt x="122" y="10"/>
                </a:lnTo>
                <a:lnTo>
                  <a:pt x="130" y="0"/>
                </a:lnTo>
                <a:lnTo>
                  <a:pt x="140" y="2"/>
                </a:lnTo>
                <a:lnTo>
                  <a:pt x="142" y="8"/>
                </a:lnTo>
                <a:lnTo>
                  <a:pt x="148" y="16"/>
                </a:lnTo>
                <a:lnTo>
                  <a:pt x="146" y="22"/>
                </a:lnTo>
                <a:lnTo>
                  <a:pt x="148" y="30"/>
                </a:lnTo>
                <a:lnTo>
                  <a:pt x="162" y="34"/>
                </a:lnTo>
                <a:lnTo>
                  <a:pt x="168" y="34"/>
                </a:lnTo>
                <a:lnTo>
                  <a:pt x="172" y="28"/>
                </a:lnTo>
                <a:lnTo>
                  <a:pt x="184" y="28"/>
                </a:lnTo>
                <a:lnTo>
                  <a:pt x="190" y="34"/>
                </a:lnTo>
                <a:lnTo>
                  <a:pt x="190" y="48"/>
                </a:lnTo>
                <a:lnTo>
                  <a:pt x="182" y="58"/>
                </a:lnTo>
                <a:lnTo>
                  <a:pt x="168" y="64"/>
                </a:lnTo>
                <a:lnTo>
                  <a:pt x="148" y="58"/>
                </a:lnTo>
                <a:lnTo>
                  <a:pt x="134" y="64"/>
                </a:lnTo>
                <a:lnTo>
                  <a:pt x="114" y="66"/>
                </a:lnTo>
                <a:lnTo>
                  <a:pt x="96" y="76"/>
                </a:lnTo>
                <a:lnTo>
                  <a:pt x="74" y="82"/>
                </a:lnTo>
                <a:lnTo>
                  <a:pt x="58" y="78"/>
                </a:lnTo>
                <a:lnTo>
                  <a:pt x="50" y="70"/>
                </a:lnTo>
                <a:lnTo>
                  <a:pt x="62" y="64"/>
                </a:lnTo>
                <a:lnTo>
                  <a:pt x="80" y="64"/>
                </a:lnTo>
                <a:lnTo>
                  <a:pt x="96" y="62"/>
                </a:lnTo>
                <a:lnTo>
                  <a:pt x="98" y="56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7938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gray">
          <a:xfrm>
            <a:off x="1963738" y="1787525"/>
            <a:ext cx="149225" cy="82550"/>
          </a:xfrm>
          <a:custGeom>
            <a:avLst/>
            <a:gdLst>
              <a:gd name="T0" fmla="*/ 0 w 106"/>
              <a:gd name="T1" fmla="*/ 12 h 56"/>
              <a:gd name="T2" fmla="*/ 16 w 106"/>
              <a:gd name="T3" fmla="*/ 16 h 56"/>
              <a:gd name="T4" fmla="*/ 26 w 106"/>
              <a:gd name="T5" fmla="*/ 20 h 56"/>
              <a:gd name="T6" fmla="*/ 34 w 106"/>
              <a:gd name="T7" fmla="*/ 28 h 56"/>
              <a:gd name="T8" fmla="*/ 32 w 106"/>
              <a:gd name="T9" fmla="*/ 30 h 56"/>
              <a:gd name="T10" fmla="*/ 18 w 106"/>
              <a:gd name="T11" fmla="*/ 28 h 56"/>
              <a:gd name="T12" fmla="*/ 10 w 106"/>
              <a:gd name="T13" fmla="*/ 30 h 56"/>
              <a:gd name="T14" fmla="*/ 8 w 106"/>
              <a:gd name="T15" fmla="*/ 40 h 56"/>
              <a:gd name="T16" fmla="*/ 20 w 106"/>
              <a:gd name="T17" fmla="*/ 42 h 56"/>
              <a:gd name="T18" fmla="*/ 34 w 106"/>
              <a:gd name="T19" fmla="*/ 40 h 56"/>
              <a:gd name="T20" fmla="*/ 50 w 106"/>
              <a:gd name="T21" fmla="*/ 38 h 56"/>
              <a:gd name="T22" fmla="*/ 66 w 106"/>
              <a:gd name="T23" fmla="*/ 40 h 56"/>
              <a:gd name="T24" fmla="*/ 74 w 106"/>
              <a:gd name="T25" fmla="*/ 46 h 56"/>
              <a:gd name="T26" fmla="*/ 82 w 106"/>
              <a:gd name="T27" fmla="*/ 56 h 56"/>
              <a:gd name="T28" fmla="*/ 98 w 106"/>
              <a:gd name="T29" fmla="*/ 56 h 56"/>
              <a:gd name="T30" fmla="*/ 106 w 106"/>
              <a:gd name="T31" fmla="*/ 48 h 56"/>
              <a:gd name="T32" fmla="*/ 94 w 106"/>
              <a:gd name="T33" fmla="*/ 38 h 56"/>
              <a:gd name="T34" fmla="*/ 90 w 106"/>
              <a:gd name="T35" fmla="*/ 28 h 56"/>
              <a:gd name="T36" fmla="*/ 80 w 106"/>
              <a:gd name="T37" fmla="*/ 20 h 56"/>
              <a:gd name="T38" fmla="*/ 70 w 106"/>
              <a:gd name="T39" fmla="*/ 18 h 56"/>
              <a:gd name="T40" fmla="*/ 64 w 106"/>
              <a:gd name="T41" fmla="*/ 12 h 56"/>
              <a:gd name="T42" fmla="*/ 50 w 106"/>
              <a:gd name="T43" fmla="*/ 10 h 56"/>
              <a:gd name="T44" fmla="*/ 44 w 106"/>
              <a:gd name="T45" fmla="*/ 20 h 56"/>
              <a:gd name="T46" fmla="*/ 42 w 106"/>
              <a:gd name="T47" fmla="*/ 10 h 56"/>
              <a:gd name="T48" fmla="*/ 40 w 106"/>
              <a:gd name="T49" fmla="*/ 2 h 56"/>
              <a:gd name="T50" fmla="*/ 18 w 106"/>
              <a:gd name="T51" fmla="*/ 0 h 56"/>
              <a:gd name="T52" fmla="*/ 0 w 106"/>
              <a:gd name="T53" fmla="*/ 2 h 56"/>
              <a:gd name="T54" fmla="*/ 0 w 106"/>
              <a:gd name="T55" fmla="*/ 12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06" h="56">
                <a:moveTo>
                  <a:pt x="0" y="12"/>
                </a:moveTo>
                <a:lnTo>
                  <a:pt x="16" y="16"/>
                </a:lnTo>
                <a:lnTo>
                  <a:pt x="26" y="20"/>
                </a:lnTo>
                <a:lnTo>
                  <a:pt x="34" y="28"/>
                </a:lnTo>
                <a:lnTo>
                  <a:pt x="32" y="30"/>
                </a:lnTo>
                <a:lnTo>
                  <a:pt x="18" y="28"/>
                </a:lnTo>
                <a:lnTo>
                  <a:pt x="10" y="30"/>
                </a:lnTo>
                <a:lnTo>
                  <a:pt x="8" y="40"/>
                </a:lnTo>
                <a:lnTo>
                  <a:pt x="20" y="42"/>
                </a:lnTo>
                <a:lnTo>
                  <a:pt x="34" y="40"/>
                </a:lnTo>
                <a:lnTo>
                  <a:pt x="50" y="38"/>
                </a:lnTo>
                <a:lnTo>
                  <a:pt x="66" y="40"/>
                </a:lnTo>
                <a:lnTo>
                  <a:pt x="74" y="46"/>
                </a:lnTo>
                <a:lnTo>
                  <a:pt x="82" y="56"/>
                </a:lnTo>
                <a:lnTo>
                  <a:pt x="98" y="56"/>
                </a:lnTo>
                <a:lnTo>
                  <a:pt x="106" y="48"/>
                </a:lnTo>
                <a:lnTo>
                  <a:pt x="94" y="38"/>
                </a:lnTo>
                <a:lnTo>
                  <a:pt x="90" y="28"/>
                </a:lnTo>
                <a:lnTo>
                  <a:pt x="80" y="20"/>
                </a:lnTo>
                <a:lnTo>
                  <a:pt x="70" y="18"/>
                </a:lnTo>
                <a:lnTo>
                  <a:pt x="64" y="12"/>
                </a:lnTo>
                <a:lnTo>
                  <a:pt x="50" y="10"/>
                </a:lnTo>
                <a:lnTo>
                  <a:pt x="44" y="20"/>
                </a:lnTo>
                <a:lnTo>
                  <a:pt x="42" y="10"/>
                </a:lnTo>
                <a:lnTo>
                  <a:pt x="40" y="2"/>
                </a:lnTo>
                <a:lnTo>
                  <a:pt x="18" y="0"/>
                </a:lnTo>
                <a:lnTo>
                  <a:pt x="0" y="2"/>
                </a:lnTo>
                <a:lnTo>
                  <a:pt x="0" y="12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7938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gray">
          <a:xfrm>
            <a:off x="1985963" y="1924050"/>
            <a:ext cx="157162" cy="84138"/>
          </a:xfrm>
          <a:custGeom>
            <a:avLst/>
            <a:gdLst>
              <a:gd name="T0" fmla="*/ 104 w 112"/>
              <a:gd name="T1" fmla="*/ 52 h 56"/>
              <a:gd name="T2" fmla="*/ 92 w 112"/>
              <a:gd name="T3" fmla="*/ 54 h 56"/>
              <a:gd name="T4" fmla="*/ 70 w 112"/>
              <a:gd name="T5" fmla="*/ 56 h 56"/>
              <a:gd name="T6" fmla="*/ 66 w 112"/>
              <a:gd name="T7" fmla="*/ 44 h 56"/>
              <a:gd name="T8" fmla="*/ 74 w 112"/>
              <a:gd name="T9" fmla="*/ 36 h 56"/>
              <a:gd name="T10" fmla="*/ 68 w 112"/>
              <a:gd name="T11" fmla="*/ 36 h 56"/>
              <a:gd name="T12" fmla="*/ 58 w 112"/>
              <a:gd name="T13" fmla="*/ 34 h 56"/>
              <a:gd name="T14" fmla="*/ 48 w 112"/>
              <a:gd name="T15" fmla="*/ 34 h 56"/>
              <a:gd name="T16" fmla="*/ 36 w 112"/>
              <a:gd name="T17" fmla="*/ 38 h 56"/>
              <a:gd name="T18" fmla="*/ 26 w 112"/>
              <a:gd name="T19" fmla="*/ 34 h 56"/>
              <a:gd name="T20" fmla="*/ 8 w 112"/>
              <a:gd name="T21" fmla="*/ 20 h 56"/>
              <a:gd name="T22" fmla="*/ 0 w 112"/>
              <a:gd name="T23" fmla="*/ 4 h 56"/>
              <a:gd name="T24" fmla="*/ 8 w 112"/>
              <a:gd name="T25" fmla="*/ 0 h 56"/>
              <a:gd name="T26" fmla="*/ 18 w 112"/>
              <a:gd name="T27" fmla="*/ 6 h 56"/>
              <a:gd name="T28" fmla="*/ 26 w 112"/>
              <a:gd name="T29" fmla="*/ 14 h 56"/>
              <a:gd name="T30" fmla="*/ 40 w 112"/>
              <a:gd name="T31" fmla="*/ 26 h 56"/>
              <a:gd name="T32" fmla="*/ 48 w 112"/>
              <a:gd name="T33" fmla="*/ 24 h 56"/>
              <a:gd name="T34" fmla="*/ 40 w 112"/>
              <a:gd name="T35" fmla="*/ 16 h 56"/>
              <a:gd name="T36" fmla="*/ 40 w 112"/>
              <a:gd name="T37" fmla="*/ 10 h 56"/>
              <a:gd name="T38" fmla="*/ 48 w 112"/>
              <a:gd name="T39" fmla="*/ 8 h 56"/>
              <a:gd name="T40" fmla="*/ 58 w 112"/>
              <a:gd name="T41" fmla="*/ 16 h 56"/>
              <a:gd name="T42" fmla="*/ 70 w 112"/>
              <a:gd name="T43" fmla="*/ 26 h 56"/>
              <a:gd name="T44" fmla="*/ 74 w 112"/>
              <a:gd name="T45" fmla="*/ 20 h 56"/>
              <a:gd name="T46" fmla="*/ 68 w 112"/>
              <a:gd name="T47" fmla="*/ 12 h 56"/>
              <a:gd name="T48" fmla="*/ 62 w 112"/>
              <a:gd name="T49" fmla="*/ 4 h 56"/>
              <a:gd name="T50" fmla="*/ 64 w 112"/>
              <a:gd name="T51" fmla="*/ 0 h 56"/>
              <a:gd name="T52" fmla="*/ 78 w 112"/>
              <a:gd name="T53" fmla="*/ 2 h 56"/>
              <a:gd name="T54" fmla="*/ 84 w 112"/>
              <a:gd name="T55" fmla="*/ 8 h 56"/>
              <a:gd name="T56" fmla="*/ 92 w 112"/>
              <a:gd name="T57" fmla="*/ 4 h 56"/>
              <a:gd name="T58" fmla="*/ 104 w 112"/>
              <a:gd name="T59" fmla="*/ 4 h 56"/>
              <a:gd name="T60" fmla="*/ 108 w 112"/>
              <a:gd name="T61" fmla="*/ 10 h 56"/>
              <a:gd name="T62" fmla="*/ 110 w 112"/>
              <a:gd name="T63" fmla="*/ 28 h 56"/>
              <a:gd name="T64" fmla="*/ 112 w 112"/>
              <a:gd name="T65" fmla="*/ 36 h 56"/>
              <a:gd name="T66" fmla="*/ 104 w 112"/>
              <a:gd name="T67" fmla="*/ 40 h 56"/>
              <a:gd name="T68" fmla="*/ 104 w 112"/>
              <a:gd name="T69" fmla="*/ 52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12" h="56">
                <a:moveTo>
                  <a:pt x="104" y="52"/>
                </a:moveTo>
                <a:lnTo>
                  <a:pt x="92" y="54"/>
                </a:lnTo>
                <a:lnTo>
                  <a:pt x="70" y="56"/>
                </a:lnTo>
                <a:lnTo>
                  <a:pt x="66" y="44"/>
                </a:lnTo>
                <a:lnTo>
                  <a:pt x="74" y="36"/>
                </a:lnTo>
                <a:lnTo>
                  <a:pt x="68" y="36"/>
                </a:lnTo>
                <a:lnTo>
                  <a:pt x="58" y="34"/>
                </a:lnTo>
                <a:lnTo>
                  <a:pt x="48" y="34"/>
                </a:lnTo>
                <a:lnTo>
                  <a:pt x="36" y="38"/>
                </a:lnTo>
                <a:lnTo>
                  <a:pt x="26" y="34"/>
                </a:lnTo>
                <a:lnTo>
                  <a:pt x="8" y="20"/>
                </a:lnTo>
                <a:lnTo>
                  <a:pt x="0" y="4"/>
                </a:lnTo>
                <a:lnTo>
                  <a:pt x="8" y="0"/>
                </a:lnTo>
                <a:lnTo>
                  <a:pt x="18" y="6"/>
                </a:lnTo>
                <a:lnTo>
                  <a:pt x="26" y="14"/>
                </a:lnTo>
                <a:lnTo>
                  <a:pt x="40" y="26"/>
                </a:lnTo>
                <a:lnTo>
                  <a:pt x="48" y="24"/>
                </a:lnTo>
                <a:lnTo>
                  <a:pt x="40" y="16"/>
                </a:lnTo>
                <a:lnTo>
                  <a:pt x="40" y="10"/>
                </a:lnTo>
                <a:lnTo>
                  <a:pt x="48" y="8"/>
                </a:lnTo>
                <a:lnTo>
                  <a:pt x="58" y="16"/>
                </a:lnTo>
                <a:lnTo>
                  <a:pt x="70" y="26"/>
                </a:lnTo>
                <a:lnTo>
                  <a:pt x="74" y="20"/>
                </a:lnTo>
                <a:lnTo>
                  <a:pt x="68" y="12"/>
                </a:lnTo>
                <a:lnTo>
                  <a:pt x="62" y="4"/>
                </a:lnTo>
                <a:lnTo>
                  <a:pt x="64" y="0"/>
                </a:lnTo>
                <a:lnTo>
                  <a:pt x="78" y="2"/>
                </a:lnTo>
                <a:lnTo>
                  <a:pt x="84" y="8"/>
                </a:lnTo>
                <a:lnTo>
                  <a:pt x="92" y="4"/>
                </a:lnTo>
                <a:lnTo>
                  <a:pt x="104" y="4"/>
                </a:lnTo>
                <a:lnTo>
                  <a:pt x="108" y="10"/>
                </a:lnTo>
                <a:lnTo>
                  <a:pt x="110" y="28"/>
                </a:lnTo>
                <a:lnTo>
                  <a:pt x="112" y="36"/>
                </a:lnTo>
                <a:lnTo>
                  <a:pt x="104" y="40"/>
                </a:lnTo>
                <a:lnTo>
                  <a:pt x="104" y="52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7938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gray">
          <a:xfrm>
            <a:off x="2163763" y="1903413"/>
            <a:ext cx="379412" cy="125412"/>
          </a:xfrm>
          <a:custGeom>
            <a:avLst/>
            <a:gdLst>
              <a:gd name="T0" fmla="*/ 48 w 270"/>
              <a:gd name="T1" fmla="*/ 26 h 84"/>
              <a:gd name="T2" fmla="*/ 34 w 270"/>
              <a:gd name="T3" fmla="*/ 28 h 84"/>
              <a:gd name="T4" fmla="*/ 20 w 270"/>
              <a:gd name="T5" fmla="*/ 26 h 84"/>
              <a:gd name="T6" fmla="*/ 6 w 270"/>
              <a:gd name="T7" fmla="*/ 20 h 84"/>
              <a:gd name="T8" fmla="*/ 0 w 270"/>
              <a:gd name="T9" fmla="*/ 14 h 84"/>
              <a:gd name="T10" fmla="*/ 2 w 270"/>
              <a:gd name="T11" fmla="*/ 4 h 84"/>
              <a:gd name="T12" fmla="*/ 14 w 270"/>
              <a:gd name="T13" fmla="*/ 0 h 84"/>
              <a:gd name="T14" fmla="*/ 32 w 270"/>
              <a:gd name="T15" fmla="*/ 6 h 84"/>
              <a:gd name="T16" fmla="*/ 48 w 270"/>
              <a:gd name="T17" fmla="*/ 10 h 84"/>
              <a:gd name="T18" fmla="*/ 54 w 270"/>
              <a:gd name="T19" fmla="*/ 18 h 84"/>
              <a:gd name="T20" fmla="*/ 70 w 270"/>
              <a:gd name="T21" fmla="*/ 18 h 84"/>
              <a:gd name="T22" fmla="*/ 88 w 270"/>
              <a:gd name="T23" fmla="*/ 14 h 84"/>
              <a:gd name="T24" fmla="*/ 96 w 270"/>
              <a:gd name="T25" fmla="*/ 24 h 84"/>
              <a:gd name="T26" fmla="*/ 96 w 270"/>
              <a:gd name="T27" fmla="*/ 34 h 84"/>
              <a:gd name="T28" fmla="*/ 100 w 270"/>
              <a:gd name="T29" fmla="*/ 40 h 84"/>
              <a:gd name="T30" fmla="*/ 120 w 270"/>
              <a:gd name="T31" fmla="*/ 52 h 84"/>
              <a:gd name="T32" fmla="*/ 150 w 270"/>
              <a:gd name="T33" fmla="*/ 52 h 84"/>
              <a:gd name="T34" fmla="*/ 172 w 270"/>
              <a:gd name="T35" fmla="*/ 54 h 84"/>
              <a:gd name="T36" fmla="*/ 198 w 270"/>
              <a:gd name="T37" fmla="*/ 44 h 84"/>
              <a:gd name="T38" fmla="*/ 236 w 270"/>
              <a:gd name="T39" fmla="*/ 46 h 84"/>
              <a:gd name="T40" fmla="*/ 256 w 270"/>
              <a:gd name="T41" fmla="*/ 50 h 84"/>
              <a:gd name="T42" fmla="*/ 270 w 270"/>
              <a:gd name="T43" fmla="*/ 56 h 84"/>
              <a:gd name="T44" fmla="*/ 268 w 270"/>
              <a:gd name="T45" fmla="*/ 66 h 84"/>
              <a:gd name="T46" fmla="*/ 262 w 270"/>
              <a:gd name="T47" fmla="*/ 70 h 84"/>
              <a:gd name="T48" fmla="*/ 260 w 270"/>
              <a:gd name="T49" fmla="*/ 82 h 84"/>
              <a:gd name="T50" fmla="*/ 222 w 270"/>
              <a:gd name="T51" fmla="*/ 84 h 84"/>
              <a:gd name="T52" fmla="*/ 212 w 270"/>
              <a:gd name="T53" fmla="*/ 76 h 84"/>
              <a:gd name="T54" fmla="*/ 206 w 270"/>
              <a:gd name="T55" fmla="*/ 84 h 84"/>
              <a:gd name="T56" fmla="*/ 132 w 270"/>
              <a:gd name="T57" fmla="*/ 84 h 84"/>
              <a:gd name="T58" fmla="*/ 130 w 270"/>
              <a:gd name="T59" fmla="*/ 74 h 84"/>
              <a:gd name="T60" fmla="*/ 126 w 270"/>
              <a:gd name="T61" fmla="*/ 72 h 84"/>
              <a:gd name="T62" fmla="*/ 120 w 270"/>
              <a:gd name="T63" fmla="*/ 78 h 84"/>
              <a:gd name="T64" fmla="*/ 116 w 270"/>
              <a:gd name="T65" fmla="*/ 84 h 84"/>
              <a:gd name="T66" fmla="*/ 92 w 270"/>
              <a:gd name="T67" fmla="*/ 80 h 84"/>
              <a:gd name="T68" fmla="*/ 88 w 270"/>
              <a:gd name="T69" fmla="*/ 74 h 84"/>
              <a:gd name="T70" fmla="*/ 84 w 270"/>
              <a:gd name="T71" fmla="*/ 78 h 84"/>
              <a:gd name="T72" fmla="*/ 78 w 270"/>
              <a:gd name="T73" fmla="*/ 78 h 84"/>
              <a:gd name="T74" fmla="*/ 72 w 270"/>
              <a:gd name="T75" fmla="*/ 70 h 84"/>
              <a:gd name="T76" fmla="*/ 68 w 270"/>
              <a:gd name="T77" fmla="*/ 58 h 84"/>
              <a:gd name="T78" fmla="*/ 68 w 270"/>
              <a:gd name="T79" fmla="*/ 54 h 84"/>
              <a:gd name="T80" fmla="*/ 72 w 270"/>
              <a:gd name="T81" fmla="*/ 48 h 84"/>
              <a:gd name="T82" fmla="*/ 64 w 270"/>
              <a:gd name="T83" fmla="*/ 38 h 84"/>
              <a:gd name="T84" fmla="*/ 58 w 270"/>
              <a:gd name="T85" fmla="*/ 28 h 84"/>
              <a:gd name="T86" fmla="*/ 48 w 270"/>
              <a:gd name="T87" fmla="*/ 26 h 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70" h="84">
                <a:moveTo>
                  <a:pt x="48" y="26"/>
                </a:moveTo>
                <a:lnTo>
                  <a:pt x="34" y="28"/>
                </a:lnTo>
                <a:lnTo>
                  <a:pt x="20" y="26"/>
                </a:lnTo>
                <a:lnTo>
                  <a:pt x="6" y="20"/>
                </a:lnTo>
                <a:lnTo>
                  <a:pt x="0" y="14"/>
                </a:lnTo>
                <a:lnTo>
                  <a:pt x="2" y="4"/>
                </a:lnTo>
                <a:lnTo>
                  <a:pt x="14" y="0"/>
                </a:lnTo>
                <a:lnTo>
                  <a:pt x="32" y="6"/>
                </a:lnTo>
                <a:lnTo>
                  <a:pt x="48" y="10"/>
                </a:lnTo>
                <a:lnTo>
                  <a:pt x="54" y="18"/>
                </a:lnTo>
                <a:lnTo>
                  <a:pt x="70" y="18"/>
                </a:lnTo>
                <a:lnTo>
                  <a:pt x="88" y="14"/>
                </a:lnTo>
                <a:lnTo>
                  <a:pt x="96" y="24"/>
                </a:lnTo>
                <a:lnTo>
                  <a:pt x="96" y="34"/>
                </a:lnTo>
                <a:lnTo>
                  <a:pt x="100" y="40"/>
                </a:lnTo>
                <a:lnTo>
                  <a:pt x="120" y="52"/>
                </a:lnTo>
                <a:lnTo>
                  <a:pt x="150" y="52"/>
                </a:lnTo>
                <a:lnTo>
                  <a:pt x="172" y="54"/>
                </a:lnTo>
                <a:lnTo>
                  <a:pt x="198" y="44"/>
                </a:lnTo>
                <a:lnTo>
                  <a:pt x="236" y="46"/>
                </a:lnTo>
                <a:lnTo>
                  <a:pt x="256" y="50"/>
                </a:lnTo>
                <a:lnTo>
                  <a:pt x="270" y="56"/>
                </a:lnTo>
                <a:lnTo>
                  <a:pt x="268" y="66"/>
                </a:lnTo>
                <a:lnTo>
                  <a:pt x="262" y="70"/>
                </a:lnTo>
                <a:lnTo>
                  <a:pt x="260" y="82"/>
                </a:lnTo>
                <a:lnTo>
                  <a:pt x="222" y="84"/>
                </a:lnTo>
                <a:lnTo>
                  <a:pt x="212" y="76"/>
                </a:lnTo>
                <a:lnTo>
                  <a:pt x="206" y="84"/>
                </a:lnTo>
                <a:lnTo>
                  <a:pt x="132" y="84"/>
                </a:lnTo>
                <a:lnTo>
                  <a:pt x="130" y="74"/>
                </a:lnTo>
                <a:lnTo>
                  <a:pt x="126" y="72"/>
                </a:lnTo>
                <a:lnTo>
                  <a:pt x="120" y="78"/>
                </a:lnTo>
                <a:lnTo>
                  <a:pt x="116" y="84"/>
                </a:lnTo>
                <a:lnTo>
                  <a:pt x="92" y="80"/>
                </a:lnTo>
                <a:lnTo>
                  <a:pt x="88" y="74"/>
                </a:lnTo>
                <a:lnTo>
                  <a:pt x="84" y="78"/>
                </a:lnTo>
                <a:lnTo>
                  <a:pt x="78" y="78"/>
                </a:lnTo>
                <a:lnTo>
                  <a:pt x="72" y="70"/>
                </a:lnTo>
                <a:lnTo>
                  <a:pt x="68" y="58"/>
                </a:lnTo>
                <a:lnTo>
                  <a:pt x="68" y="54"/>
                </a:lnTo>
                <a:lnTo>
                  <a:pt x="72" y="48"/>
                </a:lnTo>
                <a:lnTo>
                  <a:pt x="64" y="38"/>
                </a:lnTo>
                <a:lnTo>
                  <a:pt x="58" y="28"/>
                </a:lnTo>
                <a:lnTo>
                  <a:pt x="48" y="26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7938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gray">
          <a:xfrm>
            <a:off x="2182813" y="2049463"/>
            <a:ext cx="127000" cy="95250"/>
          </a:xfrm>
          <a:custGeom>
            <a:avLst/>
            <a:gdLst>
              <a:gd name="T0" fmla="*/ 8 w 90"/>
              <a:gd name="T1" fmla="*/ 2 h 64"/>
              <a:gd name="T2" fmla="*/ 0 w 90"/>
              <a:gd name="T3" fmla="*/ 14 h 64"/>
              <a:gd name="T4" fmla="*/ 4 w 90"/>
              <a:gd name="T5" fmla="*/ 36 h 64"/>
              <a:gd name="T6" fmla="*/ 8 w 90"/>
              <a:gd name="T7" fmla="*/ 50 h 64"/>
              <a:gd name="T8" fmla="*/ 12 w 90"/>
              <a:gd name="T9" fmla="*/ 62 h 64"/>
              <a:gd name="T10" fmla="*/ 24 w 90"/>
              <a:gd name="T11" fmla="*/ 64 h 64"/>
              <a:gd name="T12" fmla="*/ 34 w 90"/>
              <a:gd name="T13" fmla="*/ 52 h 64"/>
              <a:gd name="T14" fmla="*/ 30 w 90"/>
              <a:gd name="T15" fmla="*/ 42 h 64"/>
              <a:gd name="T16" fmla="*/ 42 w 90"/>
              <a:gd name="T17" fmla="*/ 40 h 64"/>
              <a:gd name="T18" fmla="*/ 60 w 90"/>
              <a:gd name="T19" fmla="*/ 40 h 64"/>
              <a:gd name="T20" fmla="*/ 78 w 90"/>
              <a:gd name="T21" fmla="*/ 18 h 64"/>
              <a:gd name="T22" fmla="*/ 90 w 90"/>
              <a:gd name="T23" fmla="*/ 2 h 64"/>
              <a:gd name="T24" fmla="*/ 60 w 90"/>
              <a:gd name="T25" fmla="*/ 2 h 64"/>
              <a:gd name="T26" fmla="*/ 42 w 90"/>
              <a:gd name="T27" fmla="*/ 0 h 64"/>
              <a:gd name="T28" fmla="*/ 20 w 90"/>
              <a:gd name="T29" fmla="*/ 0 h 64"/>
              <a:gd name="T30" fmla="*/ 8 w 90"/>
              <a:gd name="T31" fmla="*/ 2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90" h="64">
                <a:moveTo>
                  <a:pt x="8" y="2"/>
                </a:moveTo>
                <a:lnTo>
                  <a:pt x="0" y="14"/>
                </a:lnTo>
                <a:lnTo>
                  <a:pt x="4" y="36"/>
                </a:lnTo>
                <a:lnTo>
                  <a:pt x="8" y="50"/>
                </a:lnTo>
                <a:lnTo>
                  <a:pt x="12" y="62"/>
                </a:lnTo>
                <a:lnTo>
                  <a:pt x="24" y="64"/>
                </a:lnTo>
                <a:lnTo>
                  <a:pt x="34" y="52"/>
                </a:lnTo>
                <a:lnTo>
                  <a:pt x="30" y="42"/>
                </a:lnTo>
                <a:lnTo>
                  <a:pt x="42" y="40"/>
                </a:lnTo>
                <a:lnTo>
                  <a:pt x="60" y="40"/>
                </a:lnTo>
                <a:lnTo>
                  <a:pt x="78" y="18"/>
                </a:lnTo>
                <a:lnTo>
                  <a:pt x="90" y="2"/>
                </a:lnTo>
                <a:lnTo>
                  <a:pt x="60" y="2"/>
                </a:lnTo>
                <a:lnTo>
                  <a:pt x="42" y="0"/>
                </a:lnTo>
                <a:lnTo>
                  <a:pt x="20" y="0"/>
                </a:lnTo>
                <a:lnTo>
                  <a:pt x="8" y="2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7938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gray">
          <a:xfrm>
            <a:off x="2266950" y="1576388"/>
            <a:ext cx="688975" cy="374650"/>
          </a:xfrm>
          <a:custGeom>
            <a:avLst/>
            <a:gdLst>
              <a:gd name="T0" fmla="*/ 370 w 490"/>
              <a:gd name="T1" fmla="*/ 94 h 252"/>
              <a:gd name="T2" fmla="*/ 324 w 490"/>
              <a:gd name="T3" fmla="*/ 130 h 252"/>
              <a:gd name="T4" fmla="*/ 280 w 490"/>
              <a:gd name="T5" fmla="*/ 126 h 252"/>
              <a:gd name="T6" fmla="*/ 296 w 490"/>
              <a:gd name="T7" fmla="*/ 138 h 252"/>
              <a:gd name="T8" fmla="*/ 264 w 490"/>
              <a:gd name="T9" fmla="*/ 140 h 252"/>
              <a:gd name="T10" fmla="*/ 254 w 490"/>
              <a:gd name="T11" fmla="*/ 148 h 252"/>
              <a:gd name="T12" fmla="*/ 254 w 490"/>
              <a:gd name="T13" fmla="*/ 154 h 252"/>
              <a:gd name="T14" fmla="*/ 268 w 490"/>
              <a:gd name="T15" fmla="*/ 170 h 252"/>
              <a:gd name="T16" fmla="*/ 260 w 490"/>
              <a:gd name="T17" fmla="*/ 184 h 252"/>
              <a:gd name="T18" fmla="*/ 220 w 490"/>
              <a:gd name="T19" fmla="*/ 206 h 252"/>
              <a:gd name="T20" fmla="*/ 164 w 490"/>
              <a:gd name="T21" fmla="*/ 216 h 252"/>
              <a:gd name="T22" fmla="*/ 206 w 490"/>
              <a:gd name="T23" fmla="*/ 232 h 252"/>
              <a:gd name="T24" fmla="*/ 224 w 490"/>
              <a:gd name="T25" fmla="*/ 236 h 252"/>
              <a:gd name="T26" fmla="*/ 172 w 490"/>
              <a:gd name="T27" fmla="*/ 252 h 252"/>
              <a:gd name="T28" fmla="*/ 138 w 490"/>
              <a:gd name="T29" fmla="*/ 238 h 252"/>
              <a:gd name="T30" fmla="*/ 88 w 490"/>
              <a:gd name="T31" fmla="*/ 244 h 252"/>
              <a:gd name="T32" fmla="*/ 62 w 490"/>
              <a:gd name="T33" fmla="*/ 244 h 252"/>
              <a:gd name="T34" fmla="*/ 42 w 490"/>
              <a:gd name="T35" fmla="*/ 224 h 252"/>
              <a:gd name="T36" fmla="*/ 80 w 490"/>
              <a:gd name="T37" fmla="*/ 212 h 252"/>
              <a:gd name="T38" fmla="*/ 88 w 490"/>
              <a:gd name="T39" fmla="*/ 196 h 252"/>
              <a:gd name="T40" fmla="*/ 132 w 490"/>
              <a:gd name="T41" fmla="*/ 212 h 252"/>
              <a:gd name="T42" fmla="*/ 140 w 490"/>
              <a:gd name="T43" fmla="*/ 194 h 252"/>
              <a:gd name="T44" fmla="*/ 108 w 490"/>
              <a:gd name="T45" fmla="*/ 194 h 252"/>
              <a:gd name="T46" fmla="*/ 106 w 490"/>
              <a:gd name="T47" fmla="*/ 180 h 252"/>
              <a:gd name="T48" fmla="*/ 68 w 490"/>
              <a:gd name="T49" fmla="*/ 176 h 252"/>
              <a:gd name="T50" fmla="*/ 114 w 490"/>
              <a:gd name="T51" fmla="*/ 160 h 252"/>
              <a:gd name="T52" fmla="*/ 160 w 490"/>
              <a:gd name="T53" fmla="*/ 158 h 252"/>
              <a:gd name="T54" fmla="*/ 114 w 490"/>
              <a:gd name="T55" fmla="*/ 138 h 252"/>
              <a:gd name="T56" fmla="*/ 86 w 490"/>
              <a:gd name="T57" fmla="*/ 114 h 252"/>
              <a:gd name="T58" fmla="*/ 144 w 490"/>
              <a:gd name="T59" fmla="*/ 120 h 252"/>
              <a:gd name="T60" fmla="*/ 166 w 490"/>
              <a:gd name="T61" fmla="*/ 126 h 252"/>
              <a:gd name="T62" fmla="*/ 168 w 490"/>
              <a:gd name="T63" fmla="*/ 104 h 252"/>
              <a:gd name="T64" fmla="*/ 208 w 490"/>
              <a:gd name="T65" fmla="*/ 86 h 252"/>
              <a:gd name="T66" fmla="*/ 226 w 490"/>
              <a:gd name="T67" fmla="*/ 68 h 252"/>
              <a:gd name="T68" fmla="*/ 162 w 490"/>
              <a:gd name="T69" fmla="*/ 96 h 252"/>
              <a:gd name="T70" fmla="*/ 128 w 490"/>
              <a:gd name="T71" fmla="*/ 100 h 252"/>
              <a:gd name="T72" fmla="*/ 98 w 490"/>
              <a:gd name="T73" fmla="*/ 82 h 252"/>
              <a:gd name="T74" fmla="*/ 62 w 490"/>
              <a:gd name="T75" fmla="*/ 78 h 252"/>
              <a:gd name="T76" fmla="*/ 48 w 490"/>
              <a:gd name="T77" fmla="*/ 66 h 252"/>
              <a:gd name="T78" fmla="*/ 32 w 490"/>
              <a:gd name="T79" fmla="*/ 66 h 252"/>
              <a:gd name="T80" fmla="*/ 20 w 490"/>
              <a:gd name="T81" fmla="*/ 56 h 252"/>
              <a:gd name="T82" fmla="*/ 36 w 490"/>
              <a:gd name="T83" fmla="*/ 50 h 252"/>
              <a:gd name="T84" fmla="*/ 80 w 490"/>
              <a:gd name="T85" fmla="*/ 46 h 252"/>
              <a:gd name="T86" fmla="*/ 102 w 490"/>
              <a:gd name="T87" fmla="*/ 28 h 252"/>
              <a:gd name="T88" fmla="*/ 168 w 490"/>
              <a:gd name="T89" fmla="*/ 40 h 252"/>
              <a:gd name="T90" fmla="*/ 164 w 490"/>
              <a:gd name="T91" fmla="*/ 18 h 252"/>
              <a:gd name="T92" fmla="*/ 216 w 490"/>
              <a:gd name="T93" fmla="*/ 10 h 252"/>
              <a:gd name="T94" fmla="*/ 254 w 490"/>
              <a:gd name="T95" fmla="*/ 22 h 252"/>
              <a:gd name="T96" fmla="*/ 278 w 490"/>
              <a:gd name="T97" fmla="*/ 4 h 252"/>
              <a:gd name="T98" fmla="*/ 298 w 490"/>
              <a:gd name="T99" fmla="*/ 2 h 252"/>
              <a:gd name="T100" fmla="*/ 350 w 490"/>
              <a:gd name="T101" fmla="*/ 2 h 252"/>
              <a:gd name="T102" fmla="*/ 388 w 490"/>
              <a:gd name="T103" fmla="*/ 16 h 252"/>
              <a:gd name="T104" fmla="*/ 452 w 490"/>
              <a:gd name="T105" fmla="*/ 14 h 252"/>
              <a:gd name="T106" fmla="*/ 482 w 490"/>
              <a:gd name="T107" fmla="*/ 40 h 252"/>
              <a:gd name="T108" fmla="*/ 376 w 490"/>
              <a:gd name="T109" fmla="*/ 62 h 252"/>
              <a:gd name="T110" fmla="*/ 398 w 490"/>
              <a:gd name="T111" fmla="*/ 70 h 2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490" h="252">
                <a:moveTo>
                  <a:pt x="434" y="68"/>
                </a:moveTo>
                <a:lnTo>
                  <a:pt x="412" y="76"/>
                </a:lnTo>
                <a:lnTo>
                  <a:pt x="396" y="86"/>
                </a:lnTo>
                <a:lnTo>
                  <a:pt x="370" y="94"/>
                </a:lnTo>
                <a:lnTo>
                  <a:pt x="352" y="108"/>
                </a:lnTo>
                <a:lnTo>
                  <a:pt x="340" y="108"/>
                </a:lnTo>
                <a:lnTo>
                  <a:pt x="336" y="120"/>
                </a:lnTo>
                <a:lnTo>
                  <a:pt x="324" y="130"/>
                </a:lnTo>
                <a:lnTo>
                  <a:pt x="308" y="134"/>
                </a:lnTo>
                <a:lnTo>
                  <a:pt x="300" y="128"/>
                </a:lnTo>
                <a:lnTo>
                  <a:pt x="286" y="124"/>
                </a:lnTo>
                <a:lnTo>
                  <a:pt x="280" y="126"/>
                </a:lnTo>
                <a:lnTo>
                  <a:pt x="288" y="130"/>
                </a:lnTo>
                <a:lnTo>
                  <a:pt x="296" y="132"/>
                </a:lnTo>
                <a:lnTo>
                  <a:pt x="296" y="136"/>
                </a:lnTo>
                <a:lnTo>
                  <a:pt x="296" y="138"/>
                </a:lnTo>
                <a:lnTo>
                  <a:pt x="294" y="138"/>
                </a:lnTo>
                <a:lnTo>
                  <a:pt x="286" y="138"/>
                </a:lnTo>
                <a:lnTo>
                  <a:pt x="276" y="142"/>
                </a:lnTo>
                <a:lnTo>
                  <a:pt x="264" y="140"/>
                </a:lnTo>
                <a:lnTo>
                  <a:pt x="246" y="138"/>
                </a:lnTo>
                <a:lnTo>
                  <a:pt x="234" y="142"/>
                </a:lnTo>
                <a:lnTo>
                  <a:pt x="240" y="148"/>
                </a:lnTo>
                <a:lnTo>
                  <a:pt x="254" y="148"/>
                </a:lnTo>
                <a:lnTo>
                  <a:pt x="272" y="148"/>
                </a:lnTo>
                <a:lnTo>
                  <a:pt x="276" y="154"/>
                </a:lnTo>
                <a:lnTo>
                  <a:pt x="268" y="154"/>
                </a:lnTo>
                <a:lnTo>
                  <a:pt x="254" y="154"/>
                </a:lnTo>
                <a:lnTo>
                  <a:pt x="256" y="160"/>
                </a:lnTo>
                <a:lnTo>
                  <a:pt x="272" y="162"/>
                </a:lnTo>
                <a:lnTo>
                  <a:pt x="272" y="168"/>
                </a:lnTo>
                <a:lnTo>
                  <a:pt x="268" y="170"/>
                </a:lnTo>
                <a:lnTo>
                  <a:pt x="250" y="168"/>
                </a:lnTo>
                <a:lnTo>
                  <a:pt x="254" y="174"/>
                </a:lnTo>
                <a:lnTo>
                  <a:pt x="266" y="180"/>
                </a:lnTo>
                <a:lnTo>
                  <a:pt x="260" y="184"/>
                </a:lnTo>
                <a:lnTo>
                  <a:pt x="258" y="188"/>
                </a:lnTo>
                <a:lnTo>
                  <a:pt x="254" y="192"/>
                </a:lnTo>
                <a:lnTo>
                  <a:pt x="224" y="194"/>
                </a:lnTo>
                <a:lnTo>
                  <a:pt x="220" y="206"/>
                </a:lnTo>
                <a:lnTo>
                  <a:pt x="210" y="212"/>
                </a:lnTo>
                <a:lnTo>
                  <a:pt x="186" y="212"/>
                </a:lnTo>
                <a:lnTo>
                  <a:pt x="166" y="208"/>
                </a:lnTo>
                <a:lnTo>
                  <a:pt x="164" y="216"/>
                </a:lnTo>
                <a:lnTo>
                  <a:pt x="180" y="220"/>
                </a:lnTo>
                <a:lnTo>
                  <a:pt x="202" y="220"/>
                </a:lnTo>
                <a:lnTo>
                  <a:pt x="204" y="226"/>
                </a:lnTo>
                <a:lnTo>
                  <a:pt x="206" y="232"/>
                </a:lnTo>
                <a:lnTo>
                  <a:pt x="214" y="226"/>
                </a:lnTo>
                <a:lnTo>
                  <a:pt x="218" y="222"/>
                </a:lnTo>
                <a:lnTo>
                  <a:pt x="222" y="226"/>
                </a:lnTo>
                <a:lnTo>
                  <a:pt x="224" y="236"/>
                </a:lnTo>
                <a:lnTo>
                  <a:pt x="218" y="240"/>
                </a:lnTo>
                <a:lnTo>
                  <a:pt x="204" y="244"/>
                </a:lnTo>
                <a:lnTo>
                  <a:pt x="188" y="250"/>
                </a:lnTo>
                <a:lnTo>
                  <a:pt x="172" y="252"/>
                </a:lnTo>
                <a:lnTo>
                  <a:pt x="172" y="244"/>
                </a:lnTo>
                <a:lnTo>
                  <a:pt x="162" y="240"/>
                </a:lnTo>
                <a:lnTo>
                  <a:pt x="150" y="242"/>
                </a:lnTo>
                <a:lnTo>
                  <a:pt x="138" y="238"/>
                </a:lnTo>
                <a:lnTo>
                  <a:pt x="132" y="244"/>
                </a:lnTo>
                <a:lnTo>
                  <a:pt x="124" y="238"/>
                </a:lnTo>
                <a:lnTo>
                  <a:pt x="120" y="244"/>
                </a:lnTo>
                <a:lnTo>
                  <a:pt x="88" y="244"/>
                </a:lnTo>
                <a:lnTo>
                  <a:pt x="82" y="238"/>
                </a:lnTo>
                <a:lnTo>
                  <a:pt x="72" y="244"/>
                </a:lnTo>
                <a:lnTo>
                  <a:pt x="68" y="240"/>
                </a:lnTo>
                <a:lnTo>
                  <a:pt x="62" y="244"/>
                </a:lnTo>
                <a:lnTo>
                  <a:pt x="56" y="236"/>
                </a:lnTo>
                <a:lnTo>
                  <a:pt x="46" y="244"/>
                </a:lnTo>
                <a:lnTo>
                  <a:pt x="38" y="236"/>
                </a:lnTo>
                <a:lnTo>
                  <a:pt x="42" y="224"/>
                </a:lnTo>
                <a:lnTo>
                  <a:pt x="56" y="220"/>
                </a:lnTo>
                <a:lnTo>
                  <a:pt x="72" y="220"/>
                </a:lnTo>
                <a:lnTo>
                  <a:pt x="84" y="220"/>
                </a:lnTo>
                <a:lnTo>
                  <a:pt x="80" y="212"/>
                </a:lnTo>
                <a:lnTo>
                  <a:pt x="70" y="212"/>
                </a:lnTo>
                <a:lnTo>
                  <a:pt x="62" y="204"/>
                </a:lnTo>
                <a:lnTo>
                  <a:pt x="62" y="196"/>
                </a:lnTo>
                <a:lnTo>
                  <a:pt x="88" y="196"/>
                </a:lnTo>
                <a:lnTo>
                  <a:pt x="94" y="204"/>
                </a:lnTo>
                <a:lnTo>
                  <a:pt x="102" y="210"/>
                </a:lnTo>
                <a:lnTo>
                  <a:pt x="120" y="212"/>
                </a:lnTo>
                <a:lnTo>
                  <a:pt x="132" y="212"/>
                </a:lnTo>
                <a:lnTo>
                  <a:pt x="146" y="202"/>
                </a:lnTo>
                <a:lnTo>
                  <a:pt x="152" y="190"/>
                </a:lnTo>
                <a:lnTo>
                  <a:pt x="148" y="188"/>
                </a:lnTo>
                <a:lnTo>
                  <a:pt x="140" y="194"/>
                </a:lnTo>
                <a:lnTo>
                  <a:pt x="132" y="202"/>
                </a:lnTo>
                <a:lnTo>
                  <a:pt x="122" y="206"/>
                </a:lnTo>
                <a:lnTo>
                  <a:pt x="104" y="200"/>
                </a:lnTo>
                <a:lnTo>
                  <a:pt x="108" y="194"/>
                </a:lnTo>
                <a:lnTo>
                  <a:pt x="118" y="186"/>
                </a:lnTo>
                <a:lnTo>
                  <a:pt x="116" y="182"/>
                </a:lnTo>
                <a:lnTo>
                  <a:pt x="114" y="174"/>
                </a:lnTo>
                <a:lnTo>
                  <a:pt x="106" y="180"/>
                </a:lnTo>
                <a:lnTo>
                  <a:pt x="100" y="186"/>
                </a:lnTo>
                <a:lnTo>
                  <a:pt x="88" y="182"/>
                </a:lnTo>
                <a:lnTo>
                  <a:pt x="76" y="184"/>
                </a:lnTo>
                <a:lnTo>
                  <a:pt x="68" y="176"/>
                </a:lnTo>
                <a:lnTo>
                  <a:pt x="78" y="166"/>
                </a:lnTo>
                <a:lnTo>
                  <a:pt x="86" y="162"/>
                </a:lnTo>
                <a:lnTo>
                  <a:pt x="104" y="162"/>
                </a:lnTo>
                <a:lnTo>
                  <a:pt x="114" y="160"/>
                </a:lnTo>
                <a:lnTo>
                  <a:pt x="126" y="162"/>
                </a:lnTo>
                <a:lnTo>
                  <a:pt x="138" y="166"/>
                </a:lnTo>
                <a:lnTo>
                  <a:pt x="150" y="166"/>
                </a:lnTo>
                <a:lnTo>
                  <a:pt x="160" y="158"/>
                </a:lnTo>
                <a:lnTo>
                  <a:pt x="154" y="156"/>
                </a:lnTo>
                <a:lnTo>
                  <a:pt x="142" y="158"/>
                </a:lnTo>
                <a:lnTo>
                  <a:pt x="126" y="154"/>
                </a:lnTo>
                <a:lnTo>
                  <a:pt x="114" y="138"/>
                </a:lnTo>
                <a:lnTo>
                  <a:pt x="106" y="130"/>
                </a:lnTo>
                <a:lnTo>
                  <a:pt x="94" y="130"/>
                </a:lnTo>
                <a:lnTo>
                  <a:pt x="86" y="128"/>
                </a:lnTo>
                <a:lnTo>
                  <a:pt x="86" y="114"/>
                </a:lnTo>
                <a:lnTo>
                  <a:pt x="90" y="106"/>
                </a:lnTo>
                <a:lnTo>
                  <a:pt x="108" y="112"/>
                </a:lnTo>
                <a:lnTo>
                  <a:pt x="130" y="110"/>
                </a:lnTo>
                <a:lnTo>
                  <a:pt x="144" y="120"/>
                </a:lnTo>
                <a:lnTo>
                  <a:pt x="156" y="128"/>
                </a:lnTo>
                <a:lnTo>
                  <a:pt x="166" y="134"/>
                </a:lnTo>
                <a:lnTo>
                  <a:pt x="180" y="130"/>
                </a:lnTo>
                <a:lnTo>
                  <a:pt x="166" y="126"/>
                </a:lnTo>
                <a:lnTo>
                  <a:pt x="156" y="118"/>
                </a:lnTo>
                <a:lnTo>
                  <a:pt x="140" y="110"/>
                </a:lnTo>
                <a:lnTo>
                  <a:pt x="146" y="104"/>
                </a:lnTo>
                <a:lnTo>
                  <a:pt x="168" y="104"/>
                </a:lnTo>
                <a:lnTo>
                  <a:pt x="194" y="102"/>
                </a:lnTo>
                <a:lnTo>
                  <a:pt x="206" y="94"/>
                </a:lnTo>
                <a:lnTo>
                  <a:pt x="216" y="88"/>
                </a:lnTo>
                <a:lnTo>
                  <a:pt x="208" y="86"/>
                </a:lnTo>
                <a:lnTo>
                  <a:pt x="216" y="80"/>
                </a:lnTo>
                <a:lnTo>
                  <a:pt x="224" y="74"/>
                </a:lnTo>
                <a:lnTo>
                  <a:pt x="232" y="70"/>
                </a:lnTo>
                <a:lnTo>
                  <a:pt x="226" y="68"/>
                </a:lnTo>
                <a:lnTo>
                  <a:pt x="206" y="76"/>
                </a:lnTo>
                <a:lnTo>
                  <a:pt x="196" y="86"/>
                </a:lnTo>
                <a:lnTo>
                  <a:pt x="182" y="96"/>
                </a:lnTo>
                <a:lnTo>
                  <a:pt x="162" y="96"/>
                </a:lnTo>
                <a:lnTo>
                  <a:pt x="144" y="98"/>
                </a:lnTo>
                <a:lnTo>
                  <a:pt x="138" y="92"/>
                </a:lnTo>
                <a:lnTo>
                  <a:pt x="132" y="92"/>
                </a:lnTo>
                <a:lnTo>
                  <a:pt x="128" y="100"/>
                </a:lnTo>
                <a:lnTo>
                  <a:pt x="110" y="102"/>
                </a:lnTo>
                <a:lnTo>
                  <a:pt x="84" y="98"/>
                </a:lnTo>
                <a:lnTo>
                  <a:pt x="90" y="88"/>
                </a:lnTo>
                <a:lnTo>
                  <a:pt x="98" y="82"/>
                </a:lnTo>
                <a:lnTo>
                  <a:pt x="104" y="76"/>
                </a:lnTo>
                <a:lnTo>
                  <a:pt x="96" y="72"/>
                </a:lnTo>
                <a:lnTo>
                  <a:pt x="80" y="78"/>
                </a:lnTo>
                <a:lnTo>
                  <a:pt x="62" y="78"/>
                </a:lnTo>
                <a:lnTo>
                  <a:pt x="38" y="80"/>
                </a:lnTo>
                <a:lnTo>
                  <a:pt x="26" y="76"/>
                </a:lnTo>
                <a:lnTo>
                  <a:pt x="34" y="72"/>
                </a:lnTo>
                <a:lnTo>
                  <a:pt x="48" y="66"/>
                </a:lnTo>
                <a:lnTo>
                  <a:pt x="60" y="64"/>
                </a:lnTo>
                <a:lnTo>
                  <a:pt x="52" y="62"/>
                </a:lnTo>
                <a:lnTo>
                  <a:pt x="40" y="62"/>
                </a:lnTo>
                <a:lnTo>
                  <a:pt x="32" y="66"/>
                </a:lnTo>
                <a:lnTo>
                  <a:pt x="20" y="70"/>
                </a:lnTo>
                <a:lnTo>
                  <a:pt x="22" y="64"/>
                </a:lnTo>
                <a:lnTo>
                  <a:pt x="28" y="60"/>
                </a:lnTo>
                <a:lnTo>
                  <a:pt x="20" y="56"/>
                </a:lnTo>
                <a:lnTo>
                  <a:pt x="14" y="60"/>
                </a:lnTo>
                <a:lnTo>
                  <a:pt x="0" y="60"/>
                </a:lnTo>
                <a:lnTo>
                  <a:pt x="12" y="50"/>
                </a:lnTo>
                <a:lnTo>
                  <a:pt x="36" y="50"/>
                </a:lnTo>
                <a:lnTo>
                  <a:pt x="46" y="46"/>
                </a:lnTo>
                <a:lnTo>
                  <a:pt x="54" y="42"/>
                </a:lnTo>
                <a:lnTo>
                  <a:pt x="72" y="42"/>
                </a:lnTo>
                <a:lnTo>
                  <a:pt x="80" y="46"/>
                </a:lnTo>
                <a:lnTo>
                  <a:pt x="94" y="46"/>
                </a:lnTo>
                <a:lnTo>
                  <a:pt x="106" y="46"/>
                </a:lnTo>
                <a:lnTo>
                  <a:pt x="98" y="36"/>
                </a:lnTo>
                <a:lnTo>
                  <a:pt x="102" y="28"/>
                </a:lnTo>
                <a:lnTo>
                  <a:pt x="118" y="28"/>
                </a:lnTo>
                <a:lnTo>
                  <a:pt x="130" y="34"/>
                </a:lnTo>
                <a:lnTo>
                  <a:pt x="148" y="38"/>
                </a:lnTo>
                <a:lnTo>
                  <a:pt x="168" y="40"/>
                </a:lnTo>
                <a:lnTo>
                  <a:pt x="156" y="32"/>
                </a:lnTo>
                <a:lnTo>
                  <a:pt x="146" y="26"/>
                </a:lnTo>
                <a:lnTo>
                  <a:pt x="150" y="20"/>
                </a:lnTo>
                <a:lnTo>
                  <a:pt x="164" y="18"/>
                </a:lnTo>
                <a:lnTo>
                  <a:pt x="170" y="14"/>
                </a:lnTo>
                <a:lnTo>
                  <a:pt x="184" y="14"/>
                </a:lnTo>
                <a:lnTo>
                  <a:pt x="198" y="8"/>
                </a:lnTo>
                <a:lnTo>
                  <a:pt x="216" y="10"/>
                </a:lnTo>
                <a:lnTo>
                  <a:pt x="228" y="14"/>
                </a:lnTo>
                <a:lnTo>
                  <a:pt x="236" y="18"/>
                </a:lnTo>
                <a:lnTo>
                  <a:pt x="246" y="26"/>
                </a:lnTo>
                <a:lnTo>
                  <a:pt x="254" y="22"/>
                </a:lnTo>
                <a:lnTo>
                  <a:pt x="246" y="14"/>
                </a:lnTo>
                <a:lnTo>
                  <a:pt x="238" y="6"/>
                </a:lnTo>
                <a:lnTo>
                  <a:pt x="236" y="0"/>
                </a:lnTo>
                <a:lnTo>
                  <a:pt x="278" y="4"/>
                </a:lnTo>
                <a:lnTo>
                  <a:pt x="284" y="12"/>
                </a:lnTo>
                <a:lnTo>
                  <a:pt x="304" y="18"/>
                </a:lnTo>
                <a:lnTo>
                  <a:pt x="296" y="10"/>
                </a:lnTo>
                <a:lnTo>
                  <a:pt x="298" y="2"/>
                </a:lnTo>
                <a:lnTo>
                  <a:pt x="318" y="4"/>
                </a:lnTo>
                <a:lnTo>
                  <a:pt x="326" y="10"/>
                </a:lnTo>
                <a:lnTo>
                  <a:pt x="330" y="4"/>
                </a:lnTo>
                <a:lnTo>
                  <a:pt x="350" y="2"/>
                </a:lnTo>
                <a:lnTo>
                  <a:pt x="366" y="6"/>
                </a:lnTo>
                <a:lnTo>
                  <a:pt x="406" y="8"/>
                </a:lnTo>
                <a:lnTo>
                  <a:pt x="404" y="12"/>
                </a:lnTo>
                <a:lnTo>
                  <a:pt x="388" y="16"/>
                </a:lnTo>
                <a:lnTo>
                  <a:pt x="388" y="20"/>
                </a:lnTo>
                <a:lnTo>
                  <a:pt x="410" y="14"/>
                </a:lnTo>
                <a:lnTo>
                  <a:pt x="434" y="14"/>
                </a:lnTo>
                <a:lnTo>
                  <a:pt x="452" y="14"/>
                </a:lnTo>
                <a:lnTo>
                  <a:pt x="460" y="26"/>
                </a:lnTo>
                <a:lnTo>
                  <a:pt x="484" y="26"/>
                </a:lnTo>
                <a:lnTo>
                  <a:pt x="490" y="36"/>
                </a:lnTo>
                <a:lnTo>
                  <a:pt x="482" y="40"/>
                </a:lnTo>
                <a:lnTo>
                  <a:pt x="458" y="48"/>
                </a:lnTo>
                <a:lnTo>
                  <a:pt x="442" y="56"/>
                </a:lnTo>
                <a:lnTo>
                  <a:pt x="382" y="58"/>
                </a:lnTo>
                <a:lnTo>
                  <a:pt x="376" y="62"/>
                </a:lnTo>
                <a:lnTo>
                  <a:pt x="398" y="64"/>
                </a:lnTo>
                <a:lnTo>
                  <a:pt x="388" y="66"/>
                </a:lnTo>
                <a:lnTo>
                  <a:pt x="368" y="74"/>
                </a:lnTo>
                <a:lnTo>
                  <a:pt x="398" y="70"/>
                </a:lnTo>
                <a:lnTo>
                  <a:pt x="418" y="64"/>
                </a:lnTo>
                <a:lnTo>
                  <a:pt x="432" y="64"/>
                </a:lnTo>
                <a:lnTo>
                  <a:pt x="434" y="68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7938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gray">
          <a:xfrm>
            <a:off x="2987675" y="2895600"/>
            <a:ext cx="153988" cy="149225"/>
          </a:xfrm>
          <a:custGeom>
            <a:avLst/>
            <a:gdLst>
              <a:gd name="T0" fmla="*/ 30 w 110"/>
              <a:gd name="T1" fmla="*/ 36 h 100"/>
              <a:gd name="T2" fmla="*/ 40 w 110"/>
              <a:gd name="T3" fmla="*/ 20 h 100"/>
              <a:gd name="T4" fmla="*/ 54 w 110"/>
              <a:gd name="T5" fmla="*/ 6 h 100"/>
              <a:gd name="T6" fmla="*/ 66 w 110"/>
              <a:gd name="T7" fmla="*/ 0 h 100"/>
              <a:gd name="T8" fmla="*/ 62 w 110"/>
              <a:gd name="T9" fmla="*/ 8 h 100"/>
              <a:gd name="T10" fmla="*/ 58 w 110"/>
              <a:gd name="T11" fmla="*/ 20 h 100"/>
              <a:gd name="T12" fmla="*/ 62 w 110"/>
              <a:gd name="T13" fmla="*/ 34 h 100"/>
              <a:gd name="T14" fmla="*/ 72 w 110"/>
              <a:gd name="T15" fmla="*/ 44 h 100"/>
              <a:gd name="T16" fmla="*/ 82 w 110"/>
              <a:gd name="T17" fmla="*/ 38 h 100"/>
              <a:gd name="T18" fmla="*/ 86 w 110"/>
              <a:gd name="T19" fmla="*/ 44 h 100"/>
              <a:gd name="T20" fmla="*/ 94 w 110"/>
              <a:gd name="T21" fmla="*/ 46 h 100"/>
              <a:gd name="T22" fmla="*/ 90 w 110"/>
              <a:gd name="T23" fmla="*/ 54 h 100"/>
              <a:gd name="T24" fmla="*/ 100 w 110"/>
              <a:gd name="T25" fmla="*/ 64 h 100"/>
              <a:gd name="T26" fmla="*/ 106 w 110"/>
              <a:gd name="T27" fmla="*/ 66 h 100"/>
              <a:gd name="T28" fmla="*/ 108 w 110"/>
              <a:gd name="T29" fmla="*/ 74 h 100"/>
              <a:gd name="T30" fmla="*/ 110 w 110"/>
              <a:gd name="T31" fmla="*/ 86 h 100"/>
              <a:gd name="T32" fmla="*/ 106 w 110"/>
              <a:gd name="T33" fmla="*/ 96 h 100"/>
              <a:gd name="T34" fmla="*/ 92 w 110"/>
              <a:gd name="T35" fmla="*/ 100 h 100"/>
              <a:gd name="T36" fmla="*/ 86 w 110"/>
              <a:gd name="T37" fmla="*/ 90 h 100"/>
              <a:gd name="T38" fmla="*/ 78 w 110"/>
              <a:gd name="T39" fmla="*/ 82 h 100"/>
              <a:gd name="T40" fmla="*/ 72 w 110"/>
              <a:gd name="T41" fmla="*/ 88 h 100"/>
              <a:gd name="T42" fmla="*/ 70 w 110"/>
              <a:gd name="T43" fmla="*/ 94 h 100"/>
              <a:gd name="T44" fmla="*/ 60 w 110"/>
              <a:gd name="T45" fmla="*/ 90 h 100"/>
              <a:gd name="T46" fmla="*/ 58 w 110"/>
              <a:gd name="T47" fmla="*/ 78 h 100"/>
              <a:gd name="T48" fmla="*/ 30 w 110"/>
              <a:gd name="T49" fmla="*/ 82 h 100"/>
              <a:gd name="T50" fmla="*/ 0 w 110"/>
              <a:gd name="T51" fmla="*/ 80 h 100"/>
              <a:gd name="T52" fmla="*/ 2 w 110"/>
              <a:gd name="T53" fmla="*/ 66 h 100"/>
              <a:gd name="T54" fmla="*/ 16 w 110"/>
              <a:gd name="T55" fmla="*/ 52 h 100"/>
              <a:gd name="T56" fmla="*/ 22 w 110"/>
              <a:gd name="T57" fmla="*/ 44 h 100"/>
              <a:gd name="T58" fmla="*/ 30 w 110"/>
              <a:gd name="T59" fmla="*/ 36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10" h="100">
                <a:moveTo>
                  <a:pt x="30" y="36"/>
                </a:moveTo>
                <a:lnTo>
                  <a:pt x="40" y="20"/>
                </a:lnTo>
                <a:lnTo>
                  <a:pt x="54" y="6"/>
                </a:lnTo>
                <a:lnTo>
                  <a:pt x="66" y="0"/>
                </a:lnTo>
                <a:lnTo>
                  <a:pt x="62" y="8"/>
                </a:lnTo>
                <a:lnTo>
                  <a:pt x="58" y="20"/>
                </a:lnTo>
                <a:lnTo>
                  <a:pt x="62" y="34"/>
                </a:lnTo>
                <a:lnTo>
                  <a:pt x="72" y="44"/>
                </a:lnTo>
                <a:lnTo>
                  <a:pt x="82" y="38"/>
                </a:lnTo>
                <a:lnTo>
                  <a:pt x="86" y="44"/>
                </a:lnTo>
                <a:lnTo>
                  <a:pt x="94" y="46"/>
                </a:lnTo>
                <a:lnTo>
                  <a:pt x="90" y="54"/>
                </a:lnTo>
                <a:lnTo>
                  <a:pt x="100" y="64"/>
                </a:lnTo>
                <a:lnTo>
                  <a:pt x="106" y="66"/>
                </a:lnTo>
                <a:lnTo>
                  <a:pt x="108" y="74"/>
                </a:lnTo>
                <a:lnTo>
                  <a:pt x="110" y="86"/>
                </a:lnTo>
                <a:lnTo>
                  <a:pt x="106" y="96"/>
                </a:lnTo>
                <a:lnTo>
                  <a:pt x="92" y="100"/>
                </a:lnTo>
                <a:lnTo>
                  <a:pt x="86" y="90"/>
                </a:lnTo>
                <a:lnTo>
                  <a:pt x="78" y="82"/>
                </a:lnTo>
                <a:lnTo>
                  <a:pt x="72" y="88"/>
                </a:lnTo>
                <a:lnTo>
                  <a:pt x="70" y="94"/>
                </a:lnTo>
                <a:lnTo>
                  <a:pt x="60" y="90"/>
                </a:lnTo>
                <a:lnTo>
                  <a:pt x="58" y="78"/>
                </a:lnTo>
                <a:lnTo>
                  <a:pt x="30" y="82"/>
                </a:lnTo>
                <a:lnTo>
                  <a:pt x="0" y="80"/>
                </a:lnTo>
                <a:lnTo>
                  <a:pt x="2" y="66"/>
                </a:lnTo>
                <a:lnTo>
                  <a:pt x="16" y="52"/>
                </a:lnTo>
                <a:lnTo>
                  <a:pt x="22" y="44"/>
                </a:lnTo>
                <a:lnTo>
                  <a:pt x="30" y="36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7938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14" name="Freeform 16"/>
          <p:cNvSpPr>
            <a:spLocks/>
          </p:cNvSpPr>
          <p:nvPr/>
        </p:nvSpPr>
        <p:spPr bwMode="gray">
          <a:xfrm>
            <a:off x="1143000" y="2152650"/>
            <a:ext cx="1898650" cy="1025525"/>
          </a:xfrm>
          <a:custGeom>
            <a:avLst/>
            <a:gdLst>
              <a:gd name="T0" fmla="*/ 2147483647 w 1350"/>
              <a:gd name="T1" fmla="*/ 2147483647 h 690"/>
              <a:gd name="T2" fmla="*/ 2147483647 w 1350"/>
              <a:gd name="T3" fmla="*/ 2147483647 h 690"/>
              <a:gd name="T4" fmla="*/ 2147483647 w 1350"/>
              <a:gd name="T5" fmla="*/ 2147483647 h 690"/>
              <a:gd name="T6" fmla="*/ 2147483647 w 1350"/>
              <a:gd name="T7" fmla="*/ 2147483647 h 690"/>
              <a:gd name="T8" fmla="*/ 2147483647 w 1350"/>
              <a:gd name="T9" fmla="*/ 2147483647 h 690"/>
              <a:gd name="T10" fmla="*/ 2147483647 w 1350"/>
              <a:gd name="T11" fmla="*/ 2147483647 h 690"/>
              <a:gd name="T12" fmla="*/ 2147483647 w 1350"/>
              <a:gd name="T13" fmla="*/ 2147483647 h 690"/>
              <a:gd name="T14" fmla="*/ 2147483647 w 1350"/>
              <a:gd name="T15" fmla="*/ 2147483647 h 690"/>
              <a:gd name="T16" fmla="*/ 2147483647 w 1350"/>
              <a:gd name="T17" fmla="*/ 2147483647 h 690"/>
              <a:gd name="T18" fmla="*/ 2147483647 w 1350"/>
              <a:gd name="T19" fmla="*/ 2147483647 h 690"/>
              <a:gd name="T20" fmla="*/ 2147483647 w 1350"/>
              <a:gd name="T21" fmla="*/ 2147483647 h 690"/>
              <a:gd name="T22" fmla="*/ 2147483647 w 1350"/>
              <a:gd name="T23" fmla="*/ 2147483647 h 690"/>
              <a:gd name="T24" fmla="*/ 2147483647 w 1350"/>
              <a:gd name="T25" fmla="*/ 2147483647 h 690"/>
              <a:gd name="T26" fmla="*/ 2147483647 w 1350"/>
              <a:gd name="T27" fmla="*/ 2147483647 h 690"/>
              <a:gd name="T28" fmla="*/ 2147483647 w 1350"/>
              <a:gd name="T29" fmla="*/ 2147483647 h 690"/>
              <a:gd name="T30" fmla="*/ 2147483647 w 1350"/>
              <a:gd name="T31" fmla="*/ 2147483647 h 690"/>
              <a:gd name="T32" fmla="*/ 2147483647 w 1350"/>
              <a:gd name="T33" fmla="*/ 2147483647 h 690"/>
              <a:gd name="T34" fmla="*/ 2147483647 w 1350"/>
              <a:gd name="T35" fmla="*/ 2147483647 h 690"/>
              <a:gd name="T36" fmla="*/ 2147483647 w 1350"/>
              <a:gd name="T37" fmla="*/ 2147483647 h 690"/>
              <a:gd name="T38" fmla="*/ 2147483647 w 1350"/>
              <a:gd name="T39" fmla="*/ 2147483647 h 690"/>
              <a:gd name="T40" fmla="*/ 2147483647 w 1350"/>
              <a:gd name="T41" fmla="*/ 2147483647 h 690"/>
              <a:gd name="T42" fmla="*/ 2147483647 w 1350"/>
              <a:gd name="T43" fmla="*/ 2147483647 h 690"/>
              <a:gd name="T44" fmla="*/ 2147483647 w 1350"/>
              <a:gd name="T45" fmla="*/ 2147483647 h 690"/>
              <a:gd name="T46" fmla="*/ 2147483647 w 1350"/>
              <a:gd name="T47" fmla="*/ 2147483647 h 690"/>
              <a:gd name="T48" fmla="*/ 2147483647 w 1350"/>
              <a:gd name="T49" fmla="*/ 2147483647 h 690"/>
              <a:gd name="T50" fmla="*/ 2147483647 w 1350"/>
              <a:gd name="T51" fmla="*/ 2147483647 h 690"/>
              <a:gd name="T52" fmla="*/ 2147483647 w 1350"/>
              <a:gd name="T53" fmla="*/ 2147483647 h 690"/>
              <a:gd name="T54" fmla="*/ 2147483647 w 1350"/>
              <a:gd name="T55" fmla="*/ 2147483647 h 690"/>
              <a:gd name="T56" fmla="*/ 2147483647 w 1350"/>
              <a:gd name="T57" fmla="*/ 2147483647 h 690"/>
              <a:gd name="T58" fmla="*/ 2147483647 w 1350"/>
              <a:gd name="T59" fmla="*/ 2147483647 h 690"/>
              <a:gd name="T60" fmla="*/ 2147483647 w 1350"/>
              <a:gd name="T61" fmla="*/ 2147483647 h 690"/>
              <a:gd name="T62" fmla="*/ 2147483647 w 1350"/>
              <a:gd name="T63" fmla="*/ 2147483647 h 690"/>
              <a:gd name="T64" fmla="*/ 2147483647 w 1350"/>
              <a:gd name="T65" fmla="*/ 2147483647 h 690"/>
              <a:gd name="T66" fmla="*/ 2147483647 w 1350"/>
              <a:gd name="T67" fmla="*/ 2147483647 h 690"/>
              <a:gd name="T68" fmla="*/ 2147483647 w 1350"/>
              <a:gd name="T69" fmla="*/ 2147483647 h 690"/>
              <a:gd name="T70" fmla="*/ 2147483647 w 1350"/>
              <a:gd name="T71" fmla="*/ 2147483647 h 690"/>
              <a:gd name="T72" fmla="*/ 2147483647 w 1350"/>
              <a:gd name="T73" fmla="*/ 2147483647 h 690"/>
              <a:gd name="T74" fmla="*/ 2147483647 w 1350"/>
              <a:gd name="T75" fmla="*/ 2147483647 h 690"/>
              <a:gd name="T76" fmla="*/ 2147483647 w 1350"/>
              <a:gd name="T77" fmla="*/ 2147483647 h 690"/>
              <a:gd name="T78" fmla="*/ 2147483647 w 1350"/>
              <a:gd name="T79" fmla="*/ 2147483647 h 690"/>
              <a:gd name="T80" fmla="*/ 2147483647 w 1350"/>
              <a:gd name="T81" fmla="*/ 2147483647 h 690"/>
              <a:gd name="T82" fmla="*/ 2147483647 w 1350"/>
              <a:gd name="T83" fmla="*/ 2147483647 h 690"/>
              <a:gd name="T84" fmla="*/ 2147483647 w 1350"/>
              <a:gd name="T85" fmla="*/ 2147483647 h 690"/>
              <a:gd name="T86" fmla="*/ 2147483647 w 1350"/>
              <a:gd name="T87" fmla="*/ 2147483647 h 690"/>
              <a:gd name="T88" fmla="*/ 2147483647 w 1350"/>
              <a:gd name="T89" fmla="*/ 2147483647 h 690"/>
              <a:gd name="T90" fmla="*/ 2147483647 w 1350"/>
              <a:gd name="T91" fmla="*/ 2147483647 h 690"/>
              <a:gd name="T92" fmla="*/ 2147483647 w 1350"/>
              <a:gd name="T93" fmla="*/ 2147483647 h 690"/>
              <a:gd name="T94" fmla="*/ 2147483647 w 1350"/>
              <a:gd name="T95" fmla="*/ 2147483647 h 690"/>
              <a:gd name="T96" fmla="*/ 2147483647 w 1350"/>
              <a:gd name="T97" fmla="*/ 2147483647 h 690"/>
              <a:gd name="T98" fmla="*/ 2147483647 w 1350"/>
              <a:gd name="T99" fmla="*/ 2147483647 h 690"/>
              <a:gd name="T100" fmla="*/ 2147483647 w 1350"/>
              <a:gd name="T101" fmla="*/ 2147483647 h 690"/>
              <a:gd name="T102" fmla="*/ 2147483647 w 1350"/>
              <a:gd name="T103" fmla="*/ 2147483647 h 690"/>
              <a:gd name="T104" fmla="*/ 2147483647 w 1350"/>
              <a:gd name="T105" fmla="*/ 2147483647 h 690"/>
              <a:gd name="T106" fmla="*/ 2147483647 w 1350"/>
              <a:gd name="T107" fmla="*/ 2147483647 h 690"/>
              <a:gd name="T108" fmla="*/ 2147483647 w 1350"/>
              <a:gd name="T109" fmla="*/ 2147483647 h 690"/>
              <a:gd name="T110" fmla="*/ 2147483647 w 1350"/>
              <a:gd name="T111" fmla="*/ 2147483647 h 690"/>
              <a:gd name="T112" fmla="*/ 2147483647 w 1350"/>
              <a:gd name="T113" fmla="*/ 2147483647 h 690"/>
              <a:gd name="T114" fmla="*/ 2147483647 w 1350"/>
              <a:gd name="T115" fmla="*/ 2147483647 h 690"/>
              <a:gd name="T116" fmla="*/ 2147483647 w 1350"/>
              <a:gd name="T117" fmla="*/ 2147483647 h 690"/>
              <a:gd name="T118" fmla="*/ 2147483647 w 1350"/>
              <a:gd name="T119" fmla="*/ 2147483647 h 690"/>
              <a:gd name="T120" fmla="*/ 2147483647 w 1350"/>
              <a:gd name="T121" fmla="*/ 2147483647 h 690"/>
              <a:gd name="T122" fmla="*/ 2147483647 w 1350"/>
              <a:gd name="T123" fmla="*/ 2147483647 h 690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350" h="690">
                <a:moveTo>
                  <a:pt x="1218" y="562"/>
                </a:moveTo>
                <a:lnTo>
                  <a:pt x="1214" y="568"/>
                </a:lnTo>
                <a:lnTo>
                  <a:pt x="1204" y="570"/>
                </a:lnTo>
                <a:lnTo>
                  <a:pt x="1208" y="580"/>
                </a:lnTo>
                <a:lnTo>
                  <a:pt x="1204" y="588"/>
                </a:lnTo>
                <a:lnTo>
                  <a:pt x="1206" y="594"/>
                </a:lnTo>
                <a:lnTo>
                  <a:pt x="1210" y="602"/>
                </a:lnTo>
                <a:lnTo>
                  <a:pt x="1222" y="610"/>
                </a:lnTo>
                <a:lnTo>
                  <a:pt x="1236" y="614"/>
                </a:lnTo>
                <a:lnTo>
                  <a:pt x="1254" y="614"/>
                </a:lnTo>
                <a:lnTo>
                  <a:pt x="1262" y="612"/>
                </a:lnTo>
                <a:lnTo>
                  <a:pt x="1266" y="604"/>
                </a:lnTo>
                <a:lnTo>
                  <a:pt x="1270" y="596"/>
                </a:lnTo>
                <a:lnTo>
                  <a:pt x="1278" y="596"/>
                </a:lnTo>
                <a:lnTo>
                  <a:pt x="1278" y="604"/>
                </a:lnTo>
                <a:lnTo>
                  <a:pt x="1284" y="608"/>
                </a:lnTo>
                <a:lnTo>
                  <a:pt x="1284" y="616"/>
                </a:lnTo>
                <a:lnTo>
                  <a:pt x="1274" y="616"/>
                </a:lnTo>
                <a:lnTo>
                  <a:pt x="1268" y="616"/>
                </a:lnTo>
                <a:lnTo>
                  <a:pt x="1262" y="626"/>
                </a:lnTo>
                <a:lnTo>
                  <a:pt x="1258" y="630"/>
                </a:lnTo>
                <a:lnTo>
                  <a:pt x="1246" y="634"/>
                </a:lnTo>
                <a:lnTo>
                  <a:pt x="1230" y="640"/>
                </a:lnTo>
                <a:lnTo>
                  <a:pt x="1220" y="640"/>
                </a:lnTo>
                <a:lnTo>
                  <a:pt x="1212" y="648"/>
                </a:lnTo>
                <a:lnTo>
                  <a:pt x="1204" y="656"/>
                </a:lnTo>
                <a:lnTo>
                  <a:pt x="1198" y="662"/>
                </a:lnTo>
                <a:lnTo>
                  <a:pt x="1188" y="656"/>
                </a:lnTo>
                <a:lnTo>
                  <a:pt x="1186" y="648"/>
                </a:lnTo>
                <a:lnTo>
                  <a:pt x="1190" y="640"/>
                </a:lnTo>
                <a:lnTo>
                  <a:pt x="1202" y="632"/>
                </a:lnTo>
                <a:lnTo>
                  <a:pt x="1214" y="628"/>
                </a:lnTo>
                <a:lnTo>
                  <a:pt x="1216" y="626"/>
                </a:lnTo>
                <a:lnTo>
                  <a:pt x="1216" y="624"/>
                </a:lnTo>
                <a:lnTo>
                  <a:pt x="1214" y="620"/>
                </a:lnTo>
                <a:lnTo>
                  <a:pt x="1210" y="618"/>
                </a:lnTo>
                <a:lnTo>
                  <a:pt x="1198" y="624"/>
                </a:lnTo>
                <a:lnTo>
                  <a:pt x="1188" y="628"/>
                </a:lnTo>
                <a:lnTo>
                  <a:pt x="1172" y="632"/>
                </a:lnTo>
                <a:lnTo>
                  <a:pt x="1168" y="626"/>
                </a:lnTo>
                <a:lnTo>
                  <a:pt x="1162" y="620"/>
                </a:lnTo>
                <a:lnTo>
                  <a:pt x="1160" y="612"/>
                </a:lnTo>
                <a:lnTo>
                  <a:pt x="1162" y="596"/>
                </a:lnTo>
                <a:lnTo>
                  <a:pt x="1160" y="588"/>
                </a:lnTo>
                <a:lnTo>
                  <a:pt x="1146" y="584"/>
                </a:lnTo>
                <a:lnTo>
                  <a:pt x="1138" y="580"/>
                </a:lnTo>
                <a:lnTo>
                  <a:pt x="1130" y="588"/>
                </a:lnTo>
                <a:lnTo>
                  <a:pt x="1122" y="602"/>
                </a:lnTo>
                <a:lnTo>
                  <a:pt x="1118" y="612"/>
                </a:lnTo>
                <a:lnTo>
                  <a:pt x="1118" y="618"/>
                </a:lnTo>
                <a:lnTo>
                  <a:pt x="1112" y="626"/>
                </a:lnTo>
                <a:lnTo>
                  <a:pt x="1100" y="632"/>
                </a:lnTo>
                <a:lnTo>
                  <a:pt x="1042" y="632"/>
                </a:lnTo>
                <a:lnTo>
                  <a:pt x="1026" y="644"/>
                </a:lnTo>
                <a:lnTo>
                  <a:pt x="1020" y="648"/>
                </a:lnTo>
                <a:lnTo>
                  <a:pt x="1014" y="652"/>
                </a:lnTo>
                <a:lnTo>
                  <a:pt x="1002" y="652"/>
                </a:lnTo>
                <a:lnTo>
                  <a:pt x="986" y="652"/>
                </a:lnTo>
                <a:lnTo>
                  <a:pt x="980" y="656"/>
                </a:lnTo>
                <a:lnTo>
                  <a:pt x="972" y="660"/>
                </a:lnTo>
                <a:lnTo>
                  <a:pt x="974" y="664"/>
                </a:lnTo>
                <a:lnTo>
                  <a:pt x="982" y="664"/>
                </a:lnTo>
                <a:lnTo>
                  <a:pt x="980" y="668"/>
                </a:lnTo>
                <a:lnTo>
                  <a:pt x="982" y="672"/>
                </a:lnTo>
                <a:lnTo>
                  <a:pt x="964" y="674"/>
                </a:lnTo>
                <a:lnTo>
                  <a:pt x="948" y="678"/>
                </a:lnTo>
                <a:lnTo>
                  <a:pt x="940" y="680"/>
                </a:lnTo>
                <a:lnTo>
                  <a:pt x="932" y="686"/>
                </a:lnTo>
                <a:lnTo>
                  <a:pt x="924" y="690"/>
                </a:lnTo>
                <a:lnTo>
                  <a:pt x="920" y="688"/>
                </a:lnTo>
                <a:lnTo>
                  <a:pt x="920" y="680"/>
                </a:lnTo>
                <a:lnTo>
                  <a:pt x="922" y="678"/>
                </a:lnTo>
                <a:lnTo>
                  <a:pt x="922" y="670"/>
                </a:lnTo>
                <a:lnTo>
                  <a:pt x="928" y="668"/>
                </a:lnTo>
                <a:lnTo>
                  <a:pt x="936" y="666"/>
                </a:lnTo>
                <a:lnTo>
                  <a:pt x="938" y="656"/>
                </a:lnTo>
                <a:lnTo>
                  <a:pt x="940" y="648"/>
                </a:lnTo>
                <a:lnTo>
                  <a:pt x="946" y="642"/>
                </a:lnTo>
                <a:lnTo>
                  <a:pt x="948" y="636"/>
                </a:lnTo>
                <a:lnTo>
                  <a:pt x="952" y="636"/>
                </a:lnTo>
                <a:lnTo>
                  <a:pt x="958" y="642"/>
                </a:lnTo>
                <a:lnTo>
                  <a:pt x="966" y="640"/>
                </a:lnTo>
                <a:lnTo>
                  <a:pt x="968" y="632"/>
                </a:lnTo>
                <a:lnTo>
                  <a:pt x="962" y="622"/>
                </a:lnTo>
                <a:lnTo>
                  <a:pt x="954" y="614"/>
                </a:lnTo>
                <a:lnTo>
                  <a:pt x="942" y="610"/>
                </a:lnTo>
                <a:lnTo>
                  <a:pt x="930" y="608"/>
                </a:lnTo>
                <a:lnTo>
                  <a:pt x="914" y="608"/>
                </a:lnTo>
                <a:lnTo>
                  <a:pt x="902" y="606"/>
                </a:lnTo>
                <a:lnTo>
                  <a:pt x="896" y="600"/>
                </a:lnTo>
                <a:lnTo>
                  <a:pt x="892" y="590"/>
                </a:lnTo>
                <a:lnTo>
                  <a:pt x="888" y="578"/>
                </a:lnTo>
                <a:lnTo>
                  <a:pt x="886" y="574"/>
                </a:lnTo>
                <a:lnTo>
                  <a:pt x="874" y="574"/>
                </a:lnTo>
                <a:lnTo>
                  <a:pt x="870" y="566"/>
                </a:lnTo>
                <a:lnTo>
                  <a:pt x="864" y="558"/>
                </a:lnTo>
                <a:lnTo>
                  <a:pt x="854" y="558"/>
                </a:lnTo>
                <a:lnTo>
                  <a:pt x="844" y="554"/>
                </a:lnTo>
                <a:lnTo>
                  <a:pt x="836" y="554"/>
                </a:lnTo>
                <a:lnTo>
                  <a:pt x="828" y="560"/>
                </a:lnTo>
                <a:lnTo>
                  <a:pt x="818" y="566"/>
                </a:lnTo>
                <a:lnTo>
                  <a:pt x="810" y="572"/>
                </a:lnTo>
                <a:lnTo>
                  <a:pt x="804" y="570"/>
                </a:lnTo>
                <a:lnTo>
                  <a:pt x="794" y="570"/>
                </a:lnTo>
                <a:lnTo>
                  <a:pt x="786" y="568"/>
                </a:lnTo>
                <a:lnTo>
                  <a:pt x="782" y="568"/>
                </a:lnTo>
                <a:lnTo>
                  <a:pt x="772" y="564"/>
                </a:lnTo>
                <a:lnTo>
                  <a:pt x="748" y="560"/>
                </a:lnTo>
                <a:lnTo>
                  <a:pt x="736" y="556"/>
                </a:lnTo>
                <a:lnTo>
                  <a:pt x="732" y="552"/>
                </a:lnTo>
                <a:lnTo>
                  <a:pt x="730" y="544"/>
                </a:lnTo>
                <a:lnTo>
                  <a:pt x="722" y="544"/>
                </a:lnTo>
                <a:lnTo>
                  <a:pt x="720" y="552"/>
                </a:lnTo>
                <a:lnTo>
                  <a:pt x="290" y="552"/>
                </a:lnTo>
                <a:lnTo>
                  <a:pt x="282" y="542"/>
                </a:lnTo>
                <a:lnTo>
                  <a:pt x="272" y="532"/>
                </a:lnTo>
                <a:lnTo>
                  <a:pt x="266" y="536"/>
                </a:lnTo>
                <a:lnTo>
                  <a:pt x="256" y="526"/>
                </a:lnTo>
                <a:lnTo>
                  <a:pt x="250" y="516"/>
                </a:lnTo>
                <a:lnTo>
                  <a:pt x="244" y="520"/>
                </a:lnTo>
                <a:lnTo>
                  <a:pt x="232" y="512"/>
                </a:lnTo>
                <a:lnTo>
                  <a:pt x="214" y="510"/>
                </a:lnTo>
                <a:lnTo>
                  <a:pt x="218" y="500"/>
                </a:lnTo>
                <a:lnTo>
                  <a:pt x="216" y="494"/>
                </a:lnTo>
                <a:lnTo>
                  <a:pt x="208" y="494"/>
                </a:lnTo>
                <a:lnTo>
                  <a:pt x="208" y="486"/>
                </a:lnTo>
                <a:lnTo>
                  <a:pt x="206" y="478"/>
                </a:lnTo>
                <a:lnTo>
                  <a:pt x="202" y="472"/>
                </a:lnTo>
                <a:lnTo>
                  <a:pt x="196" y="470"/>
                </a:lnTo>
                <a:lnTo>
                  <a:pt x="188" y="474"/>
                </a:lnTo>
                <a:lnTo>
                  <a:pt x="190" y="466"/>
                </a:lnTo>
                <a:lnTo>
                  <a:pt x="196" y="456"/>
                </a:lnTo>
                <a:lnTo>
                  <a:pt x="194" y="448"/>
                </a:lnTo>
                <a:lnTo>
                  <a:pt x="188" y="452"/>
                </a:lnTo>
                <a:lnTo>
                  <a:pt x="180" y="458"/>
                </a:lnTo>
                <a:lnTo>
                  <a:pt x="172" y="458"/>
                </a:lnTo>
                <a:lnTo>
                  <a:pt x="172" y="446"/>
                </a:lnTo>
                <a:lnTo>
                  <a:pt x="174" y="438"/>
                </a:lnTo>
                <a:lnTo>
                  <a:pt x="174" y="432"/>
                </a:lnTo>
                <a:lnTo>
                  <a:pt x="180" y="420"/>
                </a:lnTo>
                <a:lnTo>
                  <a:pt x="178" y="410"/>
                </a:lnTo>
                <a:lnTo>
                  <a:pt x="174" y="408"/>
                </a:lnTo>
                <a:lnTo>
                  <a:pt x="172" y="400"/>
                </a:lnTo>
                <a:lnTo>
                  <a:pt x="158" y="392"/>
                </a:lnTo>
                <a:lnTo>
                  <a:pt x="150" y="386"/>
                </a:lnTo>
                <a:lnTo>
                  <a:pt x="146" y="384"/>
                </a:lnTo>
                <a:lnTo>
                  <a:pt x="136" y="372"/>
                </a:lnTo>
                <a:lnTo>
                  <a:pt x="126" y="354"/>
                </a:lnTo>
                <a:lnTo>
                  <a:pt x="118" y="346"/>
                </a:lnTo>
                <a:lnTo>
                  <a:pt x="100" y="326"/>
                </a:lnTo>
                <a:lnTo>
                  <a:pt x="88" y="314"/>
                </a:lnTo>
                <a:lnTo>
                  <a:pt x="70" y="322"/>
                </a:lnTo>
                <a:lnTo>
                  <a:pt x="68" y="328"/>
                </a:lnTo>
                <a:lnTo>
                  <a:pt x="58" y="330"/>
                </a:lnTo>
                <a:lnTo>
                  <a:pt x="46" y="320"/>
                </a:lnTo>
                <a:lnTo>
                  <a:pt x="34" y="310"/>
                </a:lnTo>
                <a:lnTo>
                  <a:pt x="26" y="300"/>
                </a:lnTo>
                <a:lnTo>
                  <a:pt x="10" y="306"/>
                </a:lnTo>
                <a:lnTo>
                  <a:pt x="0" y="302"/>
                </a:lnTo>
                <a:lnTo>
                  <a:pt x="0" y="62"/>
                </a:lnTo>
                <a:lnTo>
                  <a:pt x="18" y="64"/>
                </a:lnTo>
                <a:lnTo>
                  <a:pt x="48" y="76"/>
                </a:lnTo>
                <a:lnTo>
                  <a:pt x="84" y="86"/>
                </a:lnTo>
                <a:lnTo>
                  <a:pt x="82" y="72"/>
                </a:lnTo>
                <a:lnTo>
                  <a:pt x="100" y="62"/>
                </a:lnTo>
                <a:lnTo>
                  <a:pt x="110" y="68"/>
                </a:lnTo>
                <a:lnTo>
                  <a:pt x="116" y="72"/>
                </a:lnTo>
                <a:lnTo>
                  <a:pt x="138" y="60"/>
                </a:lnTo>
                <a:lnTo>
                  <a:pt x="162" y="48"/>
                </a:lnTo>
                <a:lnTo>
                  <a:pt x="178" y="48"/>
                </a:lnTo>
                <a:lnTo>
                  <a:pt x="180" y="56"/>
                </a:lnTo>
                <a:lnTo>
                  <a:pt x="192" y="58"/>
                </a:lnTo>
                <a:lnTo>
                  <a:pt x="208" y="38"/>
                </a:lnTo>
                <a:lnTo>
                  <a:pt x="218" y="46"/>
                </a:lnTo>
                <a:lnTo>
                  <a:pt x="230" y="64"/>
                </a:lnTo>
                <a:lnTo>
                  <a:pt x="244" y="66"/>
                </a:lnTo>
                <a:lnTo>
                  <a:pt x="256" y="50"/>
                </a:lnTo>
                <a:lnTo>
                  <a:pt x="262" y="52"/>
                </a:lnTo>
                <a:lnTo>
                  <a:pt x="270" y="70"/>
                </a:lnTo>
                <a:lnTo>
                  <a:pt x="282" y="62"/>
                </a:lnTo>
                <a:lnTo>
                  <a:pt x="302" y="56"/>
                </a:lnTo>
                <a:lnTo>
                  <a:pt x="328" y="66"/>
                </a:lnTo>
                <a:lnTo>
                  <a:pt x="352" y="72"/>
                </a:lnTo>
                <a:lnTo>
                  <a:pt x="382" y="82"/>
                </a:lnTo>
                <a:lnTo>
                  <a:pt x="404" y="84"/>
                </a:lnTo>
                <a:lnTo>
                  <a:pt x="422" y="92"/>
                </a:lnTo>
                <a:lnTo>
                  <a:pt x="424" y="100"/>
                </a:lnTo>
                <a:lnTo>
                  <a:pt x="412" y="102"/>
                </a:lnTo>
                <a:lnTo>
                  <a:pt x="410" y="110"/>
                </a:lnTo>
                <a:lnTo>
                  <a:pt x="426" y="118"/>
                </a:lnTo>
                <a:lnTo>
                  <a:pt x="456" y="116"/>
                </a:lnTo>
                <a:lnTo>
                  <a:pt x="478" y="114"/>
                </a:lnTo>
                <a:lnTo>
                  <a:pt x="486" y="110"/>
                </a:lnTo>
                <a:lnTo>
                  <a:pt x="504" y="120"/>
                </a:lnTo>
                <a:lnTo>
                  <a:pt x="520" y="130"/>
                </a:lnTo>
                <a:lnTo>
                  <a:pt x="528" y="142"/>
                </a:lnTo>
                <a:lnTo>
                  <a:pt x="534" y="138"/>
                </a:lnTo>
                <a:lnTo>
                  <a:pt x="530" y="120"/>
                </a:lnTo>
                <a:lnTo>
                  <a:pt x="526" y="110"/>
                </a:lnTo>
                <a:lnTo>
                  <a:pt x="536" y="104"/>
                </a:lnTo>
                <a:lnTo>
                  <a:pt x="560" y="94"/>
                </a:lnTo>
                <a:lnTo>
                  <a:pt x="578" y="104"/>
                </a:lnTo>
                <a:lnTo>
                  <a:pt x="600" y="112"/>
                </a:lnTo>
                <a:lnTo>
                  <a:pt x="622" y="116"/>
                </a:lnTo>
                <a:lnTo>
                  <a:pt x="646" y="116"/>
                </a:lnTo>
                <a:lnTo>
                  <a:pt x="668" y="116"/>
                </a:lnTo>
                <a:lnTo>
                  <a:pt x="688" y="118"/>
                </a:lnTo>
                <a:lnTo>
                  <a:pt x="694" y="112"/>
                </a:lnTo>
                <a:lnTo>
                  <a:pt x="688" y="108"/>
                </a:lnTo>
                <a:lnTo>
                  <a:pt x="676" y="106"/>
                </a:lnTo>
                <a:lnTo>
                  <a:pt x="678" y="98"/>
                </a:lnTo>
                <a:lnTo>
                  <a:pt x="684" y="96"/>
                </a:lnTo>
                <a:lnTo>
                  <a:pt x="696" y="100"/>
                </a:lnTo>
                <a:lnTo>
                  <a:pt x="708" y="112"/>
                </a:lnTo>
                <a:lnTo>
                  <a:pt x="704" y="116"/>
                </a:lnTo>
                <a:lnTo>
                  <a:pt x="710" y="126"/>
                </a:lnTo>
                <a:lnTo>
                  <a:pt x="716" y="134"/>
                </a:lnTo>
                <a:lnTo>
                  <a:pt x="724" y="134"/>
                </a:lnTo>
                <a:lnTo>
                  <a:pt x="724" y="120"/>
                </a:lnTo>
                <a:lnTo>
                  <a:pt x="722" y="108"/>
                </a:lnTo>
                <a:lnTo>
                  <a:pt x="742" y="102"/>
                </a:lnTo>
                <a:lnTo>
                  <a:pt x="752" y="90"/>
                </a:lnTo>
                <a:lnTo>
                  <a:pt x="750" y="78"/>
                </a:lnTo>
                <a:lnTo>
                  <a:pt x="740" y="64"/>
                </a:lnTo>
                <a:lnTo>
                  <a:pt x="722" y="60"/>
                </a:lnTo>
                <a:lnTo>
                  <a:pt x="708" y="52"/>
                </a:lnTo>
                <a:lnTo>
                  <a:pt x="704" y="44"/>
                </a:lnTo>
                <a:lnTo>
                  <a:pt x="712" y="32"/>
                </a:lnTo>
                <a:lnTo>
                  <a:pt x="704" y="26"/>
                </a:lnTo>
                <a:lnTo>
                  <a:pt x="708" y="12"/>
                </a:lnTo>
                <a:lnTo>
                  <a:pt x="718" y="12"/>
                </a:lnTo>
                <a:lnTo>
                  <a:pt x="722" y="4"/>
                </a:lnTo>
                <a:lnTo>
                  <a:pt x="732" y="0"/>
                </a:lnTo>
                <a:lnTo>
                  <a:pt x="750" y="4"/>
                </a:lnTo>
                <a:lnTo>
                  <a:pt x="762" y="20"/>
                </a:lnTo>
                <a:lnTo>
                  <a:pt x="764" y="26"/>
                </a:lnTo>
                <a:lnTo>
                  <a:pt x="774" y="40"/>
                </a:lnTo>
                <a:lnTo>
                  <a:pt x="776" y="48"/>
                </a:lnTo>
                <a:lnTo>
                  <a:pt x="770" y="54"/>
                </a:lnTo>
                <a:lnTo>
                  <a:pt x="774" y="64"/>
                </a:lnTo>
                <a:lnTo>
                  <a:pt x="786" y="62"/>
                </a:lnTo>
                <a:lnTo>
                  <a:pt x="794" y="64"/>
                </a:lnTo>
                <a:lnTo>
                  <a:pt x="796" y="80"/>
                </a:lnTo>
                <a:lnTo>
                  <a:pt x="802" y="94"/>
                </a:lnTo>
                <a:lnTo>
                  <a:pt x="812" y="98"/>
                </a:lnTo>
                <a:lnTo>
                  <a:pt x="820" y="92"/>
                </a:lnTo>
                <a:lnTo>
                  <a:pt x="814" y="82"/>
                </a:lnTo>
                <a:lnTo>
                  <a:pt x="820" y="74"/>
                </a:lnTo>
                <a:lnTo>
                  <a:pt x="832" y="78"/>
                </a:lnTo>
                <a:lnTo>
                  <a:pt x="842" y="90"/>
                </a:lnTo>
                <a:lnTo>
                  <a:pt x="836" y="100"/>
                </a:lnTo>
                <a:lnTo>
                  <a:pt x="834" y="112"/>
                </a:lnTo>
                <a:lnTo>
                  <a:pt x="844" y="120"/>
                </a:lnTo>
                <a:lnTo>
                  <a:pt x="858" y="126"/>
                </a:lnTo>
                <a:lnTo>
                  <a:pt x="866" y="120"/>
                </a:lnTo>
                <a:lnTo>
                  <a:pt x="874" y="106"/>
                </a:lnTo>
                <a:lnTo>
                  <a:pt x="876" y="90"/>
                </a:lnTo>
                <a:lnTo>
                  <a:pt x="888" y="82"/>
                </a:lnTo>
                <a:lnTo>
                  <a:pt x="886" y="74"/>
                </a:lnTo>
                <a:lnTo>
                  <a:pt x="880" y="62"/>
                </a:lnTo>
                <a:lnTo>
                  <a:pt x="882" y="56"/>
                </a:lnTo>
                <a:lnTo>
                  <a:pt x="900" y="58"/>
                </a:lnTo>
                <a:lnTo>
                  <a:pt x="922" y="66"/>
                </a:lnTo>
                <a:lnTo>
                  <a:pt x="936" y="76"/>
                </a:lnTo>
                <a:lnTo>
                  <a:pt x="946" y="90"/>
                </a:lnTo>
                <a:lnTo>
                  <a:pt x="940" y="94"/>
                </a:lnTo>
                <a:lnTo>
                  <a:pt x="932" y="96"/>
                </a:lnTo>
                <a:lnTo>
                  <a:pt x="934" y="106"/>
                </a:lnTo>
                <a:lnTo>
                  <a:pt x="940" y="114"/>
                </a:lnTo>
                <a:lnTo>
                  <a:pt x="946" y="126"/>
                </a:lnTo>
                <a:lnTo>
                  <a:pt x="938" y="136"/>
                </a:lnTo>
                <a:lnTo>
                  <a:pt x="926" y="146"/>
                </a:lnTo>
                <a:lnTo>
                  <a:pt x="916" y="152"/>
                </a:lnTo>
                <a:lnTo>
                  <a:pt x="902" y="144"/>
                </a:lnTo>
                <a:lnTo>
                  <a:pt x="898" y="152"/>
                </a:lnTo>
                <a:lnTo>
                  <a:pt x="890" y="156"/>
                </a:lnTo>
                <a:lnTo>
                  <a:pt x="878" y="144"/>
                </a:lnTo>
                <a:lnTo>
                  <a:pt x="868" y="144"/>
                </a:lnTo>
                <a:lnTo>
                  <a:pt x="864" y="150"/>
                </a:lnTo>
                <a:lnTo>
                  <a:pt x="870" y="156"/>
                </a:lnTo>
                <a:lnTo>
                  <a:pt x="864" y="166"/>
                </a:lnTo>
                <a:lnTo>
                  <a:pt x="856" y="174"/>
                </a:lnTo>
                <a:lnTo>
                  <a:pt x="846" y="176"/>
                </a:lnTo>
                <a:lnTo>
                  <a:pt x="834" y="174"/>
                </a:lnTo>
                <a:lnTo>
                  <a:pt x="822" y="166"/>
                </a:lnTo>
                <a:lnTo>
                  <a:pt x="812" y="164"/>
                </a:lnTo>
                <a:lnTo>
                  <a:pt x="816" y="172"/>
                </a:lnTo>
                <a:lnTo>
                  <a:pt x="822" y="178"/>
                </a:lnTo>
                <a:lnTo>
                  <a:pt x="834" y="180"/>
                </a:lnTo>
                <a:lnTo>
                  <a:pt x="842" y="182"/>
                </a:lnTo>
                <a:lnTo>
                  <a:pt x="854" y="182"/>
                </a:lnTo>
                <a:lnTo>
                  <a:pt x="848" y="192"/>
                </a:lnTo>
                <a:lnTo>
                  <a:pt x="840" y="204"/>
                </a:lnTo>
                <a:lnTo>
                  <a:pt x="830" y="210"/>
                </a:lnTo>
                <a:lnTo>
                  <a:pt x="820" y="212"/>
                </a:lnTo>
                <a:lnTo>
                  <a:pt x="812" y="212"/>
                </a:lnTo>
                <a:lnTo>
                  <a:pt x="804" y="208"/>
                </a:lnTo>
                <a:lnTo>
                  <a:pt x="804" y="218"/>
                </a:lnTo>
                <a:lnTo>
                  <a:pt x="784" y="220"/>
                </a:lnTo>
                <a:lnTo>
                  <a:pt x="772" y="216"/>
                </a:lnTo>
                <a:lnTo>
                  <a:pt x="778" y="222"/>
                </a:lnTo>
                <a:lnTo>
                  <a:pt x="794" y="228"/>
                </a:lnTo>
                <a:lnTo>
                  <a:pt x="796" y="238"/>
                </a:lnTo>
                <a:lnTo>
                  <a:pt x="778" y="242"/>
                </a:lnTo>
                <a:lnTo>
                  <a:pt x="758" y="260"/>
                </a:lnTo>
                <a:lnTo>
                  <a:pt x="740" y="290"/>
                </a:lnTo>
                <a:lnTo>
                  <a:pt x="734" y="332"/>
                </a:lnTo>
                <a:lnTo>
                  <a:pt x="736" y="336"/>
                </a:lnTo>
                <a:lnTo>
                  <a:pt x="738" y="342"/>
                </a:lnTo>
                <a:lnTo>
                  <a:pt x="748" y="342"/>
                </a:lnTo>
                <a:lnTo>
                  <a:pt x="756" y="344"/>
                </a:lnTo>
                <a:lnTo>
                  <a:pt x="760" y="352"/>
                </a:lnTo>
                <a:lnTo>
                  <a:pt x="768" y="378"/>
                </a:lnTo>
                <a:lnTo>
                  <a:pt x="782" y="374"/>
                </a:lnTo>
                <a:lnTo>
                  <a:pt x="800" y="374"/>
                </a:lnTo>
                <a:lnTo>
                  <a:pt x="814" y="380"/>
                </a:lnTo>
                <a:lnTo>
                  <a:pt x="830" y="382"/>
                </a:lnTo>
                <a:lnTo>
                  <a:pt x="846" y="398"/>
                </a:lnTo>
                <a:lnTo>
                  <a:pt x="864" y="408"/>
                </a:lnTo>
                <a:lnTo>
                  <a:pt x="886" y="416"/>
                </a:lnTo>
                <a:lnTo>
                  <a:pt x="896" y="416"/>
                </a:lnTo>
                <a:lnTo>
                  <a:pt x="904" y="418"/>
                </a:lnTo>
                <a:lnTo>
                  <a:pt x="916" y="420"/>
                </a:lnTo>
                <a:lnTo>
                  <a:pt x="928" y="420"/>
                </a:lnTo>
                <a:lnTo>
                  <a:pt x="932" y="442"/>
                </a:lnTo>
                <a:lnTo>
                  <a:pt x="932" y="456"/>
                </a:lnTo>
                <a:lnTo>
                  <a:pt x="932" y="462"/>
                </a:lnTo>
                <a:lnTo>
                  <a:pt x="932" y="470"/>
                </a:lnTo>
                <a:lnTo>
                  <a:pt x="944" y="484"/>
                </a:lnTo>
                <a:lnTo>
                  <a:pt x="956" y="498"/>
                </a:lnTo>
                <a:lnTo>
                  <a:pt x="962" y="502"/>
                </a:lnTo>
                <a:lnTo>
                  <a:pt x="970" y="506"/>
                </a:lnTo>
                <a:lnTo>
                  <a:pt x="984" y="498"/>
                </a:lnTo>
                <a:lnTo>
                  <a:pt x="988" y="490"/>
                </a:lnTo>
                <a:lnTo>
                  <a:pt x="990" y="482"/>
                </a:lnTo>
                <a:lnTo>
                  <a:pt x="984" y="462"/>
                </a:lnTo>
                <a:lnTo>
                  <a:pt x="980" y="448"/>
                </a:lnTo>
                <a:lnTo>
                  <a:pt x="972" y="428"/>
                </a:lnTo>
                <a:lnTo>
                  <a:pt x="980" y="424"/>
                </a:lnTo>
                <a:lnTo>
                  <a:pt x="1002" y="418"/>
                </a:lnTo>
                <a:lnTo>
                  <a:pt x="1012" y="406"/>
                </a:lnTo>
                <a:lnTo>
                  <a:pt x="1022" y="394"/>
                </a:lnTo>
                <a:lnTo>
                  <a:pt x="1020" y="372"/>
                </a:lnTo>
                <a:lnTo>
                  <a:pt x="1010" y="354"/>
                </a:lnTo>
                <a:lnTo>
                  <a:pt x="998" y="346"/>
                </a:lnTo>
                <a:lnTo>
                  <a:pt x="988" y="340"/>
                </a:lnTo>
                <a:lnTo>
                  <a:pt x="990" y="334"/>
                </a:lnTo>
                <a:lnTo>
                  <a:pt x="996" y="328"/>
                </a:lnTo>
                <a:lnTo>
                  <a:pt x="1006" y="316"/>
                </a:lnTo>
                <a:lnTo>
                  <a:pt x="1004" y="304"/>
                </a:lnTo>
                <a:lnTo>
                  <a:pt x="1002" y="292"/>
                </a:lnTo>
                <a:lnTo>
                  <a:pt x="1006" y="274"/>
                </a:lnTo>
                <a:lnTo>
                  <a:pt x="996" y="264"/>
                </a:lnTo>
                <a:lnTo>
                  <a:pt x="1000" y="250"/>
                </a:lnTo>
                <a:lnTo>
                  <a:pt x="1018" y="250"/>
                </a:lnTo>
                <a:lnTo>
                  <a:pt x="1034" y="256"/>
                </a:lnTo>
                <a:lnTo>
                  <a:pt x="1044" y="258"/>
                </a:lnTo>
                <a:lnTo>
                  <a:pt x="1058" y="256"/>
                </a:lnTo>
                <a:lnTo>
                  <a:pt x="1064" y="248"/>
                </a:lnTo>
                <a:lnTo>
                  <a:pt x="1076" y="256"/>
                </a:lnTo>
                <a:lnTo>
                  <a:pt x="1090" y="266"/>
                </a:lnTo>
                <a:lnTo>
                  <a:pt x="1098" y="278"/>
                </a:lnTo>
                <a:lnTo>
                  <a:pt x="1112" y="286"/>
                </a:lnTo>
                <a:lnTo>
                  <a:pt x="1134" y="290"/>
                </a:lnTo>
                <a:lnTo>
                  <a:pt x="1130" y="300"/>
                </a:lnTo>
                <a:lnTo>
                  <a:pt x="1130" y="314"/>
                </a:lnTo>
                <a:lnTo>
                  <a:pt x="1136" y="328"/>
                </a:lnTo>
                <a:lnTo>
                  <a:pt x="1136" y="336"/>
                </a:lnTo>
                <a:lnTo>
                  <a:pt x="1148" y="338"/>
                </a:lnTo>
                <a:lnTo>
                  <a:pt x="1156" y="346"/>
                </a:lnTo>
                <a:lnTo>
                  <a:pt x="1168" y="352"/>
                </a:lnTo>
                <a:lnTo>
                  <a:pt x="1182" y="340"/>
                </a:lnTo>
                <a:lnTo>
                  <a:pt x="1196" y="328"/>
                </a:lnTo>
                <a:lnTo>
                  <a:pt x="1196" y="316"/>
                </a:lnTo>
                <a:lnTo>
                  <a:pt x="1204" y="306"/>
                </a:lnTo>
                <a:lnTo>
                  <a:pt x="1210" y="300"/>
                </a:lnTo>
                <a:lnTo>
                  <a:pt x="1218" y="312"/>
                </a:lnTo>
                <a:lnTo>
                  <a:pt x="1228" y="328"/>
                </a:lnTo>
                <a:lnTo>
                  <a:pt x="1242" y="346"/>
                </a:lnTo>
                <a:lnTo>
                  <a:pt x="1244" y="354"/>
                </a:lnTo>
                <a:lnTo>
                  <a:pt x="1254" y="360"/>
                </a:lnTo>
                <a:lnTo>
                  <a:pt x="1256" y="372"/>
                </a:lnTo>
                <a:lnTo>
                  <a:pt x="1260" y="384"/>
                </a:lnTo>
                <a:lnTo>
                  <a:pt x="1254" y="390"/>
                </a:lnTo>
                <a:lnTo>
                  <a:pt x="1256" y="398"/>
                </a:lnTo>
                <a:lnTo>
                  <a:pt x="1272" y="408"/>
                </a:lnTo>
                <a:lnTo>
                  <a:pt x="1274" y="412"/>
                </a:lnTo>
                <a:lnTo>
                  <a:pt x="1274" y="418"/>
                </a:lnTo>
                <a:lnTo>
                  <a:pt x="1284" y="422"/>
                </a:lnTo>
                <a:lnTo>
                  <a:pt x="1298" y="426"/>
                </a:lnTo>
                <a:lnTo>
                  <a:pt x="1310" y="430"/>
                </a:lnTo>
                <a:lnTo>
                  <a:pt x="1318" y="430"/>
                </a:lnTo>
                <a:lnTo>
                  <a:pt x="1314" y="438"/>
                </a:lnTo>
                <a:lnTo>
                  <a:pt x="1300" y="444"/>
                </a:lnTo>
                <a:lnTo>
                  <a:pt x="1292" y="448"/>
                </a:lnTo>
                <a:lnTo>
                  <a:pt x="1280" y="454"/>
                </a:lnTo>
                <a:lnTo>
                  <a:pt x="1282" y="456"/>
                </a:lnTo>
                <a:lnTo>
                  <a:pt x="1282" y="458"/>
                </a:lnTo>
                <a:lnTo>
                  <a:pt x="1284" y="458"/>
                </a:lnTo>
                <a:lnTo>
                  <a:pt x="1300" y="450"/>
                </a:lnTo>
                <a:lnTo>
                  <a:pt x="1314" y="444"/>
                </a:lnTo>
                <a:lnTo>
                  <a:pt x="1324" y="442"/>
                </a:lnTo>
                <a:lnTo>
                  <a:pt x="1328" y="452"/>
                </a:lnTo>
                <a:lnTo>
                  <a:pt x="1330" y="452"/>
                </a:lnTo>
                <a:lnTo>
                  <a:pt x="1336" y="452"/>
                </a:lnTo>
                <a:lnTo>
                  <a:pt x="1348" y="458"/>
                </a:lnTo>
                <a:lnTo>
                  <a:pt x="1350" y="474"/>
                </a:lnTo>
                <a:lnTo>
                  <a:pt x="1348" y="488"/>
                </a:lnTo>
                <a:lnTo>
                  <a:pt x="1340" y="496"/>
                </a:lnTo>
                <a:lnTo>
                  <a:pt x="1330" y="502"/>
                </a:lnTo>
                <a:lnTo>
                  <a:pt x="1310" y="502"/>
                </a:lnTo>
                <a:lnTo>
                  <a:pt x="1302" y="512"/>
                </a:lnTo>
                <a:lnTo>
                  <a:pt x="1286" y="524"/>
                </a:lnTo>
                <a:lnTo>
                  <a:pt x="1264" y="528"/>
                </a:lnTo>
                <a:lnTo>
                  <a:pt x="1238" y="524"/>
                </a:lnTo>
                <a:lnTo>
                  <a:pt x="1218" y="524"/>
                </a:lnTo>
                <a:lnTo>
                  <a:pt x="1190" y="526"/>
                </a:lnTo>
                <a:lnTo>
                  <a:pt x="1174" y="532"/>
                </a:lnTo>
                <a:lnTo>
                  <a:pt x="1166" y="544"/>
                </a:lnTo>
                <a:lnTo>
                  <a:pt x="1152" y="548"/>
                </a:lnTo>
                <a:lnTo>
                  <a:pt x="1138" y="560"/>
                </a:lnTo>
                <a:lnTo>
                  <a:pt x="1128" y="570"/>
                </a:lnTo>
                <a:lnTo>
                  <a:pt x="1114" y="586"/>
                </a:lnTo>
                <a:lnTo>
                  <a:pt x="1112" y="590"/>
                </a:lnTo>
                <a:lnTo>
                  <a:pt x="1110" y="592"/>
                </a:lnTo>
                <a:lnTo>
                  <a:pt x="1110" y="594"/>
                </a:lnTo>
                <a:lnTo>
                  <a:pt x="1116" y="590"/>
                </a:lnTo>
                <a:lnTo>
                  <a:pt x="1120" y="588"/>
                </a:lnTo>
                <a:lnTo>
                  <a:pt x="1134" y="572"/>
                </a:lnTo>
                <a:lnTo>
                  <a:pt x="1150" y="562"/>
                </a:lnTo>
                <a:lnTo>
                  <a:pt x="1168" y="554"/>
                </a:lnTo>
                <a:lnTo>
                  <a:pt x="1174" y="550"/>
                </a:lnTo>
                <a:lnTo>
                  <a:pt x="1184" y="546"/>
                </a:lnTo>
                <a:lnTo>
                  <a:pt x="1202" y="548"/>
                </a:lnTo>
                <a:lnTo>
                  <a:pt x="1214" y="552"/>
                </a:lnTo>
                <a:lnTo>
                  <a:pt x="1218" y="562"/>
                </a:lnTo>
                <a:close/>
              </a:path>
            </a:pathLst>
          </a:custGeom>
          <a:solidFill>
            <a:srgbClr val="92D050"/>
          </a:solidFill>
          <a:ln w="7938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 14"/>
          <p:cNvSpPr>
            <a:spLocks/>
          </p:cNvSpPr>
          <p:nvPr/>
        </p:nvSpPr>
        <p:spPr bwMode="gray">
          <a:xfrm>
            <a:off x="1931988" y="2063750"/>
            <a:ext cx="53975" cy="41275"/>
          </a:xfrm>
          <a:custGeom>
            <a:avLst/>
            <a:gdLst>
              <a:gd name="T0" fmla="*/ 6 w 38"/>
              <a:gd name="T1" fmla="*/ 0 h 28"/>
              <a:gd name="T2" fmla="*/ 22 w 38"/>
              <a:gd name="T3" fmla="*/ 0 h 28"/>
              <a:gd name="T4" fmla="*/ 36 w 38"/>
              <a:gd name="T5" fmla="*/ 0 h 28"/>
              <a:gd name="T6" fmla="*/ 38 w 38"/>
              <a:gd name="T7" fmla="*/ 8 h 28"/>
              <a:gd name="T8" fmla="*/ 34 w 38"/>
              <a:gd name="T9" fmla="*/ 20 h 28"/>
              <a:gd name="T10" fmla="*/ 28 w 38"/>
              <a:gd name="T11" fmla="*/ 28 h 28"/>
              <a:gd name="T12" fmla="*/ 22 w 38"/>
              <a:gd name="T13" fmla="*/ 24 h 28"/>
              <a:gd name="T14" fmla="*/ 14 w 38"/>
              <a:gd name="T15" fmla="*/ 14 h 28"/>
              <a:gd name="T16" fmla="*/ 6 w 38"/>
              <a:gd name="T17" fmla="*/ 10 h 28"/>
              <a:gd name="T18" fmla="*/ 0 w 38"/>
              <a:gd name="T19" fmla="*/ 4 h 28"/>
              <a:gd name="T20" fmla="*/ 6 w 38"/>
              <a:gd name="T21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8" h="28">
                <a:moveTo>
                  <a:pt x="6" y="0"/>
                </a:moveTo>
                <a:lnTo>
                  <a:pt x="22" y="0"/>
                </a:lnTo>
                <a:lnTo>
                  <a:pt x="36" y="0"/>
                </a:lnTo>
                <a:lnTo>
                  <a:pt x="38" y="8"/>
                </a:lnTo>
                <a:lnTo>
                  <a:pt x="34" y="20"/>
                </a:lnTo>
                <a:lnTo>
                  <a:pt x="28" y="28"/>
                </a:lnTo>
                <a:lnTo>
                  <a:pt x="22" y="24"/>
                </a:lnTo>
                <a:lnTo>
                  <a:pt x="14" y="14"/>
                </a:lnTo>
                <a:lnTo>
                  <a:pt x="6" y="10"/>
                </a:lnTo>
                <a:lnTo>
                  <a:pt x="0" y="4"/>
                </a:lnTo>
                <a:lnTo>
                  <a:pt x="6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7938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gray">
          <a:xfrm>
            <a:off x="1581150" y="1879600"/>
            <a:ext cx="157163" cy="85725"/>
          </a:xfrm>
          <a:custGeom>
            <a:avLst/>
            <a:gdLst>
              <a:gd name="T0" fmla="*/ 0 w 112"/>
              <a:gd name="T1" fmla="*/ 50 h 58"/>
              <a:gd name="T2" fmla="*/ 4 w 112"/>
              <a:gd name="T3" fmla="*/ 40 h 58"/>
              <a:gd name="T4" fmla="*/ 16 w 112"/>
              <a:gd name="T5" fmla="*/ 38 h 58"/>
              <a:gd name="T6" fmla="*/ 26 w 112"/>
              <a:gd name="T7" fmla="*/ 32 h 58"/>
              <a:gd name="T8" fmla="*/ 36 w 112"/>
              <a:gd name="T9" fmla="*/ 26 h 58"/>
              <a:gd name="T10" fmla="*/ 50 w 112"/>
              <a:gd name="T11" fmla="*/ 18 h 58"/>
              <a:gd name="T12" fmla="*/ 58 w 112"/>
              <a:gd name="T13" fmla="*/ 10 h 58"/>
              <a:gd name="T14" fmla="*/ 76 w 112"/>
              <a:gd name="T15" fmla="*/ 8 h 58"/>
              <a:gd name="T16" fmla="*/ 86 w 112"/>
              <a:gd name="T17" fmla="*/ 8 h 58"/>
              <a:gd name="T18" fmla="*/ 92 w 112"/>
              <a:gd name="T19" fmla="*/ 12 h 58"/>
              <a:gd name="T20" fmla="*/ 96 w 112"/>
              <a:gd name="T21" fmla="*/ 0 h 58"/>
              <a:gd name="T22" fmla="*/ 106 w 112"/>
              <a:gd name="T23" fmla="*/ 4 h 58"/>
              <a:gd name="T24" fmla="*/ 112 w 112"/>
              <a:gd name="T25" fmla="*/ 8 h 58"/>
              <a:gd name="T26" fmla="*/ 108 w 112"/>
              <a:gd name="T27" fmla="*/ 14 h 58"/>
              <a:gd name="T28" fmla="*/ 100 w 112"/>
              <a:gd name="T29" fmla="*/ 16 h 58"/>
              <a:gd name="T30" fmla="*/ 106 w 112"/>
              <a:gd name="T31" fmla="*/ 24 h 58"/>
              <a:gd name="T32" fmla="*/ 104 w 112"/>
              <a:gd name="T33" fmla="*/ 30 h 58"/>
              <a:gd name="T34" fmla="*/ 96 w 112"/>
              <a:gd name="T35" fmla="*/ 32 h 58"/>
              <a:gd name="T36" fmla="*/ 90 w 112"/>
              <a:gd name="T37" fmla="*/ 38 h 58"/>
              <a:gd name="T38" fmla="*/ 84 w 112"/>
              <a:gd name="T39" fmla="*/ 44 h 58"/>
              <a:gd name="T40" fmla="*/ 74 w 112"/>
              <a:gd name="T41" fmla="*/ 42 h 58"/>
              <a:gd name="T42" fmla="*/ 76 w 112"/>
              <a:gd name="T43" fmla="*/ 32 h 58"/>
              <a:gd name="T44" fmla="*/ 72 w 112"/>
              <a:gd name="T45" fmla="*/ 28 h 58"/>
              <a:gd name="T46" fmla="*/ 66 w 112"/>
              <a:gd name="T47" fmla="*/ 30 h 58"/>
              <a:gd name="T48" fmla="*/ 64 w 112"/>
              <a:gd name="T49" fmla="*/ 34 h 58"/>
              <a:gd name="T50" fmla="*/ 64 w 112"/>
              <a:gd name="T51" fmla="*/ 40 h 58"/>
              <a:gd name="T52" fmla="*/ 60 w 112"/>
              <a:gd name="T53" fmla="*/ 48 h 58"/>
              <a:gd name="T54" fmla="*/ 54 w 112"/>
              <a:gd name="T55" fmla="*/ 50 h 58"/>
              <a:gd name="T56" fmla="*/ 48 w 112"/>
              <a:gd name="T57" fmla="*/ 48 h 58"/>
              <a:gd name="T58" fmla="*/ 48 w 112"/>
              <a:gd name="T59" fmla="*/ 58 h 58"/>
              <a:gd name="T60" fmla="*/ 34 w 112"/>
              <a:gd name="T61" fmla="*/ 58 h 58"/>
              <a:gd name="T62" fmla="*/ 32 w 112"/>
              <a:gd name="T63" fmla="*/ 50 h 58"/>
              <a:gd name="T64" fmla="*/ 24 w 112"/>
              <a:gd name="T65" fmla="*/ 50 h 58"/>
              <a:gd name="T66" fmla="*/ 24 w 112"/>
              <a:gd name="T67" fmla="*/ 54 h 58"/>
              <a:gd name="T68" fmla="*/ 8 w 112"/>
              <a:gd name="T69" fmla="*/ 54 h 58"/>
              <a:gd name="T70" fmla="*/ 0 w 112"/>
              <a:gd name="T71" fmla="*/ 50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12" h="58">
                <a:moveTo>
                  <a:pt x="0" y="50"/>
                </a:moveTo>
                <a:lnTo>
                  <a:pt x="4" y="40"/>
                </a:lnTo>
                <a:lnTo>
                  <a:pt x="16" y="38"/>
                </a:lnTo>
                <a:lnTo>
                  <a:pt x="26" y="32"/>
                </a:lnTo>
                <a:lnTo>
                  <a:pt x="36" y="26"/>
                </a:lnTo>
                <a:lnTo>
                  <a:pt x="50" y="18"/>
                </a:lnTo>
                <a:lnTo>
                  <a:pt x="58" y="10"/>
                </a:lnTo>
                <a:lnTo>
                  <a:pt x="76" y="8"/>
                </a:lnTo>
                <a:lnTo>
                  <a:pt x="86" y="8"/>
                </a:lnTo>
                <a:lnTo>
                  <a:pt x="92" y="12"/>
                </a:lnTo>
                <a:lnTo>
                  <a:pt x="96" y="0"/>
                </a:lnTo>
                <a:lnTo>
                  <a:pt x="106" y="4"/>
                </a:lnTo>
                <a:lnTo>
                  <a:pt x="112" y="8"/>
                </a:lnTo>
                <a:lnTo>
                  <a:pt x="108" y="14"/>
                </a:lnTo>
                <a:lnTo>
                  <a:pt x="100" y="16"/>
                </a:lnTo>
                <a:lnTo>
                  <a:pt x="106" y="24"/>
                </a:lnTo>
                <a:lnTo>
                  <a:pt x="104" y="30"/>
                </a:lnTo>
                <a:lnTo>
                  <a:pt x="96" y="32"/>
                </a:lnTo>
                <a:lnTo>
                  <a:pt x="90" y="38"/>
                </a:lnTo>
                <a:lnTo>
                  <a:pt x="84" y="44"/>
                </a:lnTo>
                <a:lnTo>
                  <a:pt x="74" y="42"/>
                </a:lnTo>
                <a:lnTo>
                  <a:pt x="76" y="32"/>
                </a:lnTo>
                <a:lnTo>
                  <a:pt x="72" y="28"/>
                </a:lnTo>
                <a:lnTo>
                  <a:pt x="66" y="30"/>
                </a:lnTo>
                <a:lnTo>
                  <a:pt x="64" y="34"/>
                </a:lnTo>
                <a:lnTo>
                  <a:pt x="64" y="40"/>
                </a:lnTo>
                <a:lnTo>
                  <a:pt x="60" y="48"/>
                </a:lnTo>
                <a:lnTo>
                  <a:pt x="54" y="50"/>
                </a:lnTo>
                <a:lnTo>
                  <a:pt x="48" y="48"/>
                </a:lnTo>
                <a:lnTo>
                  <a:pt x="48" y="58"/>
                </a:lnTo>
                <a:lnTo>
                  <a:pt x="34" y="58"/>
                </a:lnTo>
                <a:lnTo>
                  <a:pt x="32" y="50"/>
                </a:lnTo>
                <a:lnTo>
                  <a:pt x="24" y="50"/>
                </a:lnTo>
                <a:lnTo>
                  <a:pt x="24" y="54"/>
                </a:lnTo>
                <a:lnTo>
                  <a:pt x="8" y="54"/>
                </a:lnTo>
                <a:lnTo>
                  <a:pt x="0" y="5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7938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gray">
          <a:xfrm>
            <a:off x="1657350" y="1954213"/>
            <a:ext cx="38100" cy="30162"/>
          </a:xfrm>
          <a:custGeom>
            <a:avLst/>
            <a:gdLst>
              <a:gd name="T0" fmla="*/ 18 w 28"/>
              <a:gd name="T1" fmla="*/ 0 h 20"/>
              <a:gd name="T2" fmla="*/ 28 w 28"/>
              <a:gd name="T3" fmla="*/ 2 h 20"/>
              <a:gd name="T4" fmla="*/ 26 w 28"/>
              <a:gd name="T5" fmla="*/ 8 h 20"/>
              <a:gd name="T6" fmla="*/ 20 w 28"/>
              <a:gd name="T7" fmla="*/ 18 h 20"/>
              <a:gd name="T8" fmla="*/ 12 w 28"/>
              <a:gd name="T9" fmla="*/ 20 h 20"/>
              <a:gd name="T10" fmla="*/ 0 w 28"/>
              <a:gd name="T11" fmla="*/ 16 h 20"/>
              <a:gd name="T12" fmla="*/ 4 w 28"/>
              <a:gd name="T13" fmla="*/ 8 h 20"/>
              <a:gd name="T14" fmla="*/ 14 w 28"/>
              <a:gd name="T15" fmla="*/ 2 h 20"/>
              <a:gd name="T16" fmla="*/ 18 w 28"/>
              <a:gd name="T17" fmla="*/ 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8" h="20">
                <a:moveTo>
                  <a:pt x="18" y="0"/>
                </a:moveTo>
                <a:lnTo>
                  <a:pt x="28" y="2"/>
                </a:lnTo>
                <a:lnTo>
                  <a:pt x="26" y="8"/>
                </a:lnTo>
                <a:lnTo>
                  <a:pt x="20" y="18"/>
                </a:lnTo>
                <a:lnTo>
                  <a:pt x="12" y="20"/>
                </a:lnTo>
                <a:lnTo>
                  <a:pt x="0" y="16"/>
                </a:lnTo>
                <a:lnTo>
                  <a:pt x="4" y="8"/>
                </a:lnTo>
                <a:lnTo>
                  <a:pt x="14" y="2"/>
                </a:lnTo>
                <a:lnTo>
                  <a:pt x="18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7938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gray">
          <a:xfrm>
            <a:off x="1792288" y="1855788"/>
            <a:ext cx="77787" cy="38100"/>
          </a:xfrm>
          <a:custGeom>
            <a:avLst/>
            <a:gdLst>
              <a:gd name="T0" fmla="*/ 0 w 56"/>
              <a:gd name="T1" fmla="*/ 6 h 26"/>
              <a:gd name="T2" fmla="*/ 14 w 56"/>
              <a:gd name="T3" fmla="*/ 0 h 26"/>
              <a:gd name="T4" fmla="*/ 32 w 56"/>
              <a:gd name="T5" fmla="*/ 0 h 26"/>
              <a:gd name="T6" fmla="*/ 54 w 56"/>
              <a:gd name="T7" fmla="*/ 0 h 26"/>
              <a:gd name="T8" fmla="*/ 56 w 56"/>
              <a:gd name="T9" fmla="*/ 6 h 26"/>
              <a:gd name="T10" fmla="*/ 44 w 56"/>
              <a:gd name="T11" fmla="*/ 8 h 26"/>
              <a:gd name="T12" fmla="*/ 40 w 56"/>
              <a:gd name="T13" fmla="*/ 12 h 26"/>
              <a:gd name="T14" fmla="*/ 50 w 56"/>
              <a:gd name="T15" fmla="*/ 12 h 26"/>
              <a:gd name="T16" fmla="*/ 50 w 56"/>
              <a:gd name="T17" fmla="*/ 18 h 26"/>
              <a:gd name="T18" fmla="*/ 44 w 56"/>
              <a:gd name="T19" fmla="*/ 24 h 26"/>
              <a:gd name="T20" fmla="*/ 32 w 56"/>
              <a:gd name="T21" fmla="*/ 24 h 26"/>
              <a:gd name="T22" fmla="*/ 22 w 56"/>
              <a:gd name="T23" fmla="*/ 24 h 26"/>
              <a:gd name="T24" fmla="*/ 16 w 56"/>
              <a:gd name="T25" fmla="*/ 26 h 26"/>
              <a:gd name="T26" fmla="*/ 4 w 56"/>
              <a:gd name="T27" fmla="*/ 20 h 26"/>
              <a:gd name="T28" fmla="*/ 0 w 56"/>
              <a:gd name="T29" fmla="*/ 6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56" h="26">
                <a:moveTo>
                  <a:pt x="0" y="6"/>
                </a:moveTo>
                <a:lnTo>
                  <a:pt x="14" y="0"/>
                </a:lnTo>
                <a:lnTo>
                  <a:pt x="32" y="0"/>
                </a:lnTo>
                <a:lnTo>
                  <a:pt x="54" y="0"/>
                </a:lnTo>
                <a:lnTo>
                  <a:pt x="56" y="6"/>
                </a:lnTo>
                <a:lnTo>
                  <a:pt x="44" y="8"/>
                </a:lnTo>
                <a:lnTo>
                  <a:pt x="40" y="12"/>
                </a:lnTo>
                <a:lnTo>
                  <a:pt x="50" y="12"/>
                </a:lnTo>
                <a:lnTo>
                  <a:pt x="50" y="18"/>
                </a:lnTo>
                <a:lnTo>
                  <a:pt x="44" y="24"/>
                </a:lnTo>
                <a:lnTo>
                  <a:pt x="32" y="24"/>
                </a:lnTo>
                <a:lnTo>
                  <a:pt x="22" y="24"/>
                </a:lnTo>
                <a:lnTo>
                  <a:pt x="16" y="26"/>
                </a:lnTo>
                <a:lnTo>
                  <a:pt x="4" y="20"/>
                </a:lnTo>
                <a:lnTo>
                  <a:pt x="0" y="6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7938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19" name="Freeform 18"/>
          <p:cNvSpPr>
            <a:spLocks/>
          </p:cNvSpPr>
          <p:nvPr/>
        </p:nvSpPr>
        <p:spPr bwMode="gray">
          <a:xfrm>
            <a:off x="1792288" y="1820863"/>
            <a:ext cx="88900" cy="26987"/>
          </a:xfrm>
          <a:custGeom>
            <a:avLst/>
            <a:gdLst>
              <a:gd name="T0" fmla="*/ 8 w 64"/>
              <a:gd name="T1" fmla="*/ 12 h 18"/>
              <a:gd name="T2" fmla="*/ 24 w 64"/>
              <a:gd name="T3" fmla="*/ 6 h 18"/>
              <a:gd name="T4" fmla="*/ 42 w 64"/>
              <a:gd name="T5" fmla="*/ 0 h 18"/>
              <a:gd name="T6" fmla="*/ 56 w 64"/>
              <a:gd name="T7" fmla="*/ 2 h 18"/>
              <a:gd name="T8" fmla="*/ 64 w 64"/>
              <a:gd name="T9" fmla="*/ 8 h 18"/>
              <a:gd name="T10" fmla="*/ 62 w 64"/>
              <a:gd name="T11" fmla="*/ 14 h 18"/>
              <a:gd name="T12" fmla="*/ 52 w 64"/>
              <a:gd name="T13" fmla="*/ 16 h 18"/>
              <a:gd name="T14" fmla="*/ 34 w 64"/>
              <a:gd name="T15" fmla="*/ 16 h 18"/>
              <a:gd name="T16" fmla="*/ 14 w 64"/>
              <a:gd name="T17" fmla="*/ 18 h 18"/>
              <a:gd name="T18" fmla="*/ 0 w 64"/>
              <a:gd name="T19" fmla="*/ 18 h 18"/>
              <a:gd name="T20" fmla="*/ 8 w 64"/>
              <a:gd name="T21" fmla="*/ 12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4" h="18">
                <a:moveTo>
                  <a:pt x="8" y="12"/>
                </a:moveTo>
                <a:lnTo>
                  <a:pt x="24" y="6"/>
                </a:lnTo>
                <a:lnTo>
                  <a:pt x="42" y="0"/>
                </a:lnTo>
                <a:lnTo>
                  <a:pt x="56" y="2"/>
                </a:lnTo>
                <a:lnTo>
                  <a:pt x="64" y="8"/>
                </a:lnTo>
                <a:lnTo>
                  <a:pt x="62" y="14"/>
                </a:lnTo>
                <a:lnTo>
                  <a:pt x="52" y="16"/>
                </a:lnTo>
                <a:lnTo>
                  <a:pt x="34" y="16"/>
                </a:lnTo>
                <a:lnTo>
                  <a:pt x="14" y="18"/>
                </a:lnTo>
                <a:lnTo>
                  <a:pt x="0" y="18"/>
                </a:lnTo>
                <a:lnTo>
                  <a:pt x="8" y="12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7938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20" name="Freeform 19"/>
          <p:cNvSpPr>
            <a:spLocks/>
          </p:cNvSpPr>
          <p:nvPr/>
        </p:nvSpPr>
        <p:spPr bwMode="gray">
          <a:xfrm>
            <a:off x="2030413" y="2060575"/>
            <a:ext cx="134937" cy="115888"/>
          </a:xfrm>
          <a:custGeom>
            <a:avLst/>
            <a:gdLst>
              <a:gd name="T0" fmla="*/ 62 w 96"/>
              <a:gd name="T1" fmla="*/ 78 h 78"/>
              <a:gd name="T2" fmla="*/ 50 w 96"/>
              <a:gd name="T3" fmla="*/ 66 h 78"/>
              <a:gd name="T4" fmla="*/ 34 w 96"/>
              <a:gd name="T5" fmla="*/ 56 h 78"/>
              <a:gd name="T6" fmla="*/ 26 w 96"/>
              <a:gd name="T7" fmla="*/ 48 h 78"/>
              <a:gd name="T8" fmla="*/ 10 w 96"/>
              <a:gd name="T9" fmla="*/ 46 h 78"/>
              <a:gd name="T10" fmla="*/ 2 w 96"/>
              <a:gd name="T11" fmla="*/ 40 h 78"/>
              <a:gd name="T12" fmla="*/ 0 w 96"/>
              <a:gd name="T13" fmla="*/ 32 h 78"/>
              <a:gd name="T14" fmla="*/ 4 w 96"/>
              <a:gd name="T15" fmla="*/ 22 h 78"/>
              <a:gd name="T16" fmla="*/ 12 w 96"/>
              <a:gd name="T17" fmla="*/ 24 h 78"/>
              <a:gd name="T18" fmla="*/ 18 w 96"/>
              <a:gd name="T19" fmla="*/ 32 h 78"/>
              <a:gd name="T20" fmla="*/ 28 w 96"/>
              <a:gd name="T21" fmla="*/ 30 h 78"/>
              <a:gd name="T22" fmla="*/ 38 w 96"/>
              <a:gd name="T23" fmla="*/ 24 h 78"/>
              <a:gd name="T24" fmla="*/ 34 w 96"/>
              <a:gd name="T25" fmla="*/ 18 h 78"/>
              <a:gd name="T26" fmla="*/ 20 w 96"/>
              <a:gd name="T27" fmla="*/ 12 h 78"/>
              <a:gd name="T28" fmla="*/ 32 w 96"/>
              <a:gd name="T29" fmla="*/ 2 h 78"/>
              <a:gd name="T30" fmla="*/ 46 w 96"/>
              <a:gd name="T31" fmla="*/ 0 h 78"/>
              <a:gd name="T32" fmla="*/ 50 w 96"/>
              <a:gd name="T33" fmla="*/ 4 h 78"/>
              <a:gd name="T34" fmla="*/ 58 w 96"/>
              <a:gd name="T35" fmla="*/ 4 h 78"/>
              <a:gd name="T36" fmla="*/ 66 w 96"/>
              <a:gd name="T37" fmla="*/ 0 h 78"/>
              <a:gd name="T38" fmla="*/ 92 w 96"/>
              <a:gd name="T39" fmla="*/ 2 h 78"/>
              <a:gd name="T40" fmla="*/ 86 w 96"/>
              <a:gd name="T41" fmla="*/ 6 h 78"/>
              <a:gd name="T42" fmla="*/ 78 w 96"/>
              <a:gd name="T43" fmla="*/ 14 h 78"/>
              <a:gd name="T44" fmla="*/ 68 w 96"/>
              <a:gd name="T45" fmla="*/ 20 h 78"/>
              <a:gd name="T46" fmla="*/ 64 w 96"/>
              <a:gd name="T47" fmla="*/ 26 h 78"/>
              <a:gd name="T48" fmla="*/ 74 w 96"/>
              <a:gd name="T49" fmla="*/ 26 h 78"/>
              <a:gd name="T50" fmla="*/ 80 w 96"/>
              <a:gd name="T51" fmla="*/ 26 h 78"/>
              <a:gd name="T52" fmla="*/ 86 w 96"/>
              <a:gd name="T53" fmla="*/ 34 h 78"/>
              <a:gd name="T54" fmla="*/ 94 w 96"/>
              <a:gd name="T55" fmla="*/ 28 h 78"/>
              <a:gd name="T56" fmla="*/ 96 w 96"/>
              <a:gd name="T57" fmla="*/ 38 h 78"/>
              <a:gd name="T58" fmla="*/ 92 w 96"/>
              <a:gd name="T59" fmla="*/ 54 h 78"/>
              <a:gd name="T60" fmla="*/ 84 w 96"/>
              <a:gd name="T61" fmla="*/ 66 h 78"/>
              <a:gd name="T62" fmla="*/ 78 w 96"/>
              <a:gd name="T63" fmla="*/ 68 h 78"/>
              <a:gd name="T64" fmla="*/ 70 w 96"/>
              <a:gd name="T65" fmla="*/ 64 h 78"/>
              <a:gd name="T66" fmla="*/ 68 w 96"/>
              <a:gd name="T67" fmla="*/ 68 h 78"/>
              <a:gd name="T68" fmla="*/ 62 w 96"/>
              <a:gd name="T69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96" h="78">
                <a:moveTo>
                  <a:pt x="62" y="78"/>
                </a:moveTo>
                <a:lnTo>
                  <a:pt x="50" y="66"/>
                </a:lnTo>
                <a:lnTo>
                  <a:pt x="34" y="56"/>
                </a:lnTo>
                <a:lnTo>
                  <a:pt x="26" y="48"/>
                </a:lnTo>
                <a:lnTo>
                  <a:pt x="10" y="46"/>
                </a:lnTo>
                <a:lnTo>
                  <a:pt x="2" y="40"/>
                </a:lnTo>
                <a:lnTo>
                  <a:pt x="0" y="32"/>
                </a:lnTo>
                <a:lnTo>
                  <a:pt x="4" y="22"/>
                </a:lnTo>
                <a:lnTo>
                  <a:pt x="12" y="24"/>
                </a:lnTo>
                <a:lnTo>
                  <a:pt x="18" y="32"/>
                </a:lnTo>
                <a:lnTo>
                  <a:pt x="28" y="30"/>
                </a:lnTo>
                <a:lnTo>
                  <a:pt x="38" y="24"/>
                </a:lnTo>
                <a:lnTo>
                  <a:pt x="34" y="18"/>
                </a:lnTo>
                <a:lnTo>
                  <a:pt x="20" y="12"/>
                </a:lnTo>
                <a:lnTo>
                  <a:pt x="32" y="2"/>
                </a:lnTo>
                <a:lnTo>
                  <a:pt x="46" y="0"/>
                </a:lnTo>
                <a:lnTo>
                  <a:pt x="50" y="4"/>
                </a:lnTo>
                <a:lnTo>
                  <a:pt x="58" y="4"/>
                </a:lnTo>
                <a:lnTo>
                  <a:pt x="66" y="0"/>
                </a:lnTo>
                <a:lnTo>
                  <a:pt x="92" y="2"/>
                </a:lnTo>
                <a:lnTo>
                  <a:pt x="86" y="6"/>
                </a:lnTo>
                <a:lnTo>
                  <a:pt x="78" y="14"/>
                </a:lnTo>
                <a:lnTo>
                  <a:pt x="68" y="20"/>
                </a:lnTo>
                <a:lnTo>
                  <a:pt x="64" y="26"/>
                </a:lnTo>
                <a:lnTo>
                  <a:pt x="74" y="26"/>
                </a:lnTo>
                <a:lnTo>
                  <a:pt x="80" y="26"/>
                </a:lnTo>
                <a:lnTo>
                  <a:pt x="86" y="34"/>
                </a:lnTo>
                <a:lnTo>
                  <a:pt x="94" y="28"/>
                </a:lnTo>
                <a:lnTo>
                  <a:pt x="96" y="38"/>
                </a:lnTo>
                <a:lnTo>
                  <a:pt x="92" y="54"/>
                </a:lnTo>
                <a:lnTo>
                  <a:pt x="84" y="66"/>
                </a:lnTo>
                <a:lnTo>
                  <a:pt x="78" y="68"/>
                </a:lnTo>
                <a:lnTo>
                  <a:pt x="70" y="64"/>
                </a:lnTo>
                <a:lnTo>
                  <a:pt x="68" y="68"/>
                </a:lnTo>
                <a:lnTo>
                  <a:pt x="62" y="78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7938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21" name="Freeform 20"/>
          <p:cNvSpPr>
            <a:spLocks/>
          </p:cNvSpPr>
          <p:nvPr/>
        </p:nvSpPr>
        <p:spPr bwMode="gray">
          <a:xfrm>
            <a:off x="2165350" y="1968500"/>
            <a:ext cx="65088" cy="50800"/>
          </a:xfrm>
          <a:custGeom>
            <a:avLst/>
            <a:gdLst>
              <a:gd name="T0" fmla="*/ 46 w 46"/>
              <a:gd name="T1" fmla="*/ 34 h 34"/>
              <a:gd name="T2" fmla="*/ 28 w 46"/>
              <a:gd name="T3" fmla="*/ 32 h 34"/>
              <a:gd name="T4" fmla="*/ 12 w 46"/>
              <a:gd name="T5" fmla="*/ 30 h 34"/>
              <a:gd name="T6" fmla="*/ 0 w 46"/>
              <a:gd name="T7" fmla="*/ 22 h 34"/>
              <a:gd name="T8" fmla="*/ 8 w 46"/>
              <a:gd name="T9" fmla="*/ 12 h 34"/>
              <a:gd name="T10" fmla="*/ 18 w 46"/>
              <a:gd name="T11" fmla="*/ 6 h 34"/>
              <a:gd name="T12" fmla="*/ 26 w 46"/>
              <a:gd name="T13" fmla="*/ 0 h 34"/>
              <a:gd name="T14" fmla="*/ 34 w 46"/>
              <a:gd name="T15" fmla="*/ 6 h 34"/>
              <a:gd name="T16" fmla="*/ 44 w 46"/>
              <a:gd name="T17" fmla="*/ 14 h 34"/>
              <a:gd name="T18" fmla="*/ 46 w 46"/>
              <a:gd name="T19" fmla="*/ 22 h 34"/>
              <a:gd name="T20" fmla="*/ 46 w 46"/>
              <a:gd name="T21" fmla="*/ 34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6" h="34">
                <a:moveTo>
                  <a:pt x="46" y="34"/>
                </a:moveTo>
                <a:lnTo>
                  <a:pt x="28" y="32"/>
                </a:lnTo>
                <a:lnTo>
                  <a:pt x="12" y="30"/>
                </a:lnTo>
                <a:lnTo>
                  <a:pt x="0" y="22"/>
                </a:lnTo>
                <a:lnTo>
                  <a:pt x="8" y="12"/>
                </a:lnTo>
                <a:lnTo>
                  <a:pt x="18" y="6"/>
                </a:lnTo>
                <a:lnTo>
                  <a:pt x="26" y="0"/>
                </a:lnTo>
                <a:lnTo>
                  <a:pt x="34" y="6"/>
                </a:lnTo>
                <a:lnTo>
                  <a:pt x="44" y="14"/>
                </a:lnTo>
                <a:lnTo>
                  <a:pt x="46" y="22"/>
                </a:lnTo>
                <a:lnTo>
                  <a:pt x="46" y="34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7938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22" name="Freeform 21"/>
          <p:cNvSpPr>
            <a:spLocks/>
          </p:cNvSpPr>
          <p:nvPr/>
        </p:nvSpPr>
        <p:spPr bwMode="gray">
          <a:xfrm>
            <a:off x="2127250" y="1817688"/>
            <a:ext cx="74613" cy="47625"/>
          </a:xfrm>
          <a:custGeom>
            <a:avLst/>
            <a:gdLst>
              <a:gd name="T0" fmla="*/ 4 w 54"/>
              <a:gd name="T1" fmla="*/ 0 h 32"/>
              <a:gd name="T2" fmla="*/ 22 w 54"/>
              <a:gd name="T3" fmla="*/ 4 h 32"/>
              <a:gd name="T4" fmla="*/ 36 w 54"/>
              <a:gd name="T5" fmla="*/ 10 h 32"/>
              <a:gd name="T6" fmla="*/ 48 w 54"/>
              <a:gd name="T7" fmla="*/ 14 h 32"/>
              <a:gd name="T8" fmla="*/ 54 w 54"/>
              <a:gd name="T9" fmla="*/ 20 h 32"/>
              <a:gd name="T10" fmla="*/ 48 w 54"/>
              <a:gd name="T11" fmla="*/ 30 h 32"/>
              <a:gd name="T12" fmla="*/ 36 w 54"/>
              <a:gd name="T13" fmla="*/ 32 h 32"/>
              <a:gd name="T14" fmla="*/ 20 w 54"/>
              <a:gd name="T15" fmla="*/ 32 h 32"/>
              <a:gd name="T16" fmla="*/ 16 w 54"/>
              <a:gd name="T17" fmla="*/ 22 h 32"/>
              <a:gd name="T18" fmla="*/ 6 w 54"/>
              <a:gd name="T19" fmla="*/ 18 h 32"/>
              <a:gd name="T20" fmla="*/ 0 w 54"/>
              <a:gd name="T21" fmla="*/ 12 h 32"/>
              <a:gd name="T22" fmla="*/ 0 w 54"/>
              <a:gd name="T23" fmla="*/ 4 h 32"/>
              <a:gd name="T24" fmla="*/ 4 w 54"/>
              <a:gd name="T25" fmla="*/ 0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4" h="32">
                <a:moveTo>
                  <a:pt x="4" y="0"/>
                </a:moveTo>
                <a:lnTo>
                  <a:pt x="22" y="4"/>
                </a:lnTo>
                <a:lnTo>
                  <a:pt x="36" y="10"/>
                </a:lnTo>
                <a:lnTo>
                  <a:pt x="48" y="14"/>
                </a:lnTo>
                <a:lnTo>
                  <a:pt x="54" y="20"/>
                </a:lnTo>
                <a:lnTo>
                  <a:pt x="48" y="30"/>
                </a:lnTo>
                <a:lnTo>
                  <a:pt x="36" y="32"/>
                </a:lnTo>
                <a:lnTo>
                  <a:pt x="20" y="32"/>
                </a:lnTo>
                <a:lnTo>
                  <a:pt x="16" y="22"/>
                </a:lnTo>
                <a:lnTo>
                  <a:pt x="6" y="18"/>
                </a:lnTo>
                <a:lnTo>
                  <a:pt x="0" y="12"/>
                </a:lnTo>
                <a:lnTo>
                  <a:pt x="0" y="4"/>
                </a:lnTo>
                <a:lnTo>
                  <a:pt x="4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7938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23" name="Freeform 22"/>
          <p:cNvSpPr>
            <a:spLocks/>
          </p:cNvSpPr>
          <p:nvPr/>
        </p:nvSpPr>
        <p:spPr bwMode="gray">
          <a:xfrm>
            <a:off x="2160588" y="1681163"/>
            <a:ext cx="255587" cy="171450"/>
          </a:xfrm>
          <a:custGeom>
            <a:avLst/>
            <a:gdLst>
              <a:gd name="T0" fmla="*/ 116 w 182"/>
              <a:gd name="T1" fmla="*/ 110 h 116"/>
              <a:gd name="T2" fmla="*/ 102 w 182"/>
              <a:gd name="T3" fmla="*/ 104 h 116"/>
              <a:gd name="T4" fmla="*/ 96 w 182"/>
              <a:gd name="T5" fmla="*/ 112 h 116"/>
              <a:gd name="T6" fmla="*/ 66 w 182"/>
              <a:gd name="T7" fmla="*/ 110 h 116"/>
              <a:gd name="T8" fmla="*/ 78 w 182"/>
              <a:gd name="T9" fmla="*/ 102 h 116"/>
              <a:gd name="T10" fmla="*/ 62 w 182"/>
              <a:gd name="T11" fmla="*/ 96 h 116"/>
              <a:gd name="T12" fmla="*/ 40 w 182"/>
              <a:gd name="T13" fmla="*/ 86 h 116"/>
              <a:gd name="T14" fmla="*/ 70 w 182"/>
              <a:gd name="T15" fmla="*/ 82 h 116"/>
              <a:gd name="T16" fmla="*/ 96 w 182"/>
              <a:gd name="T17" fmla="*/ 80 h 116"/>
              <a:gd name="T18" fmla="*/ 78 w 182"/>
              <a:gd name="T19" fmla="*/ 72 h 116"/>
              <a:gd name="T20" fmla="*/ 50 w 182"/>
              <a:gd name="T21" fmla="*/ 74 h 116"/>
              <a:gd name="T22" fmla="*/ 24 w 182"/>
              <a:gd name="T23" fmla="*/ 74 h 116"/>
              <a:gd name="T24" fmla="*/ 0 w 182"/>
              <a:gd name="T25" fmla="*/ 44 h 116"/>
              <a:gd name="T26" fmla="*/ 14 w 182"/>
              <a:gd name="T27" fmla="*/ 48 h 116"/>
              <a:gd name="T28" fmla="*/ 36 w 182"/>
              <a:gd name="T29" fmla="*/ 42 h 116"/>
              <a:gd name="T30" fmla="*/ 16 w 182"/>
              <a:gd name="T31" fmla="*/ 38 h 116"/>
              <a:gd name="T32" fmla="*/ 24 w 182"/>
              <a:gd name="T33" fmla="*/ 28 h 116"/>
              <a:gd name="T34" fmla="*/ 42 w 182"/>
              <a:gd name="T35" fmla="*/ 26 h 116"/>
              <a:gd name="T36" fmla="*/ 24 w 182"/>
              <a:gd name="T37" fmla="*/ 18 h 116"/>
              <a:gd name="T38" fmla="*/ 34 w 182"/>
              <a:gd name="T39" fmla="*/ 10 h 116"/>
              <a:gd name="T40" fmla="*/ 58 w 182"/>
              <a:gd name="T41" fmla="*/ 10 h 116"/>
              <a:gd name="T42" fmla="*/ 42 w 182"/>
              <a:gd name="T43" fmla="*/ 4 h 116"/>
              <a:gd name="T44" fmla="*/ 70 w 182"/>
              <a:gd name="T45" fmla="*/ 2 h 116"/>
              <a:gd name="T46" fmla="*/ 118 w 182"/>
              <a:gd name="T47" fmla="*/ 34 h 116"/>
              <a:gd name="T48" fmla="*/ 126 w 182"/>
              <a:gd name="T49" fmla="*/ 48 h 116"/>
              <a:gd name="T50" fmla="*/ 138 w 182"/>
              <a:gd name="T51" fmla="*/ 34 h 116"/>
              <a:gd name="T52" fmla="*/ 142 w 182"/>
              <a:gd name="T53" fmla="*/ 46 h 116"/>
              <a:gd name="T54" fmla="*/ 152 w 182"/>
              <a:gd name="T55" fmla="*/ 58 h 116"/>
              <a:gd name="T56" fmla="*/ 164 w 182"/>
              <a:gd name="T57" fmla="*/ 66 h 116"/>
              <a:gd name="T58" fmla="*/ 176 w 182"/>
              <a:gd name="T59" fmla="*/ 68 h 116"/>
              <a:gd name="T60" fmla="*/ 178 w 182"/>
              <a:gd name="T61" fmla="*/ 80 h 116"/>
              <a:gd name="T62" fmla="*/ 162 w 182"/>
              <a:gd name="T63" fmla="*/ 82 h 116"/>
              <a:gd name="T64" fmla="*/ 140 w 182"/>
              <a:gd name="T65" fmla="*/ 98 h 116"/>
              <a:gd name="T66" fmla="*/ 144 w 182"/>
              <a:gd name="T67" fmla="*/ 82 h 116"/>
              <a:gd name="T68" fmla="*/ 134 w 182"/>
              <a:gd name="T69" fmla="*/ 92 h 116"/>
              <a:gd name="T70" fmla="*/ 136 w 182"/>
              <a:gd name="T71" fmla="*/ 102 h 116"/>
              <a:gd name="T72" fmla="*/ 136 w 182"/>
              <a:gd name="T73" fmla="*/ 108 h 116"/>
              <a:gd name="T74" fmla="*/ 128 w 182"/>
              <a:gd name="T75" fmla="*/ 106 h 116"/>
              <a:gd name="T76" fmla="*/ 124 w 182"/>
              <a:gd name="T77" fmla="*/ 116 h 1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82" h="116">
                <a:moveTo>
                  <a:pt x="124" y="116"/>
                </a:moveTo>
                <a:lnTo>
                  <a:pt x="116" y="110"/>
                </a:lnTo>
                <a:lnTo>
                  <a:pt x="108" y="100"/>
                </a:lnTo>
                <a:lnTo>
                  <a:pt x="102" y="104"/>
                </a:lnTo>
                <a:lnTo>
                  <a:pt x="104" y="110"/>
                </a:lnTo>
                <a:lnTo>
                  <a:pt x="96" y="112"/>
                </a:lnTo>
                <a:lnTo>
                  <a:pt x="84" y="116"/>
                </a:lnTo>
                <a:lnTo>
                  <a:pt x="66" y="110"/>
                </a:lnTo>
                <a:lnTo>
                  <a:pt x="64" y="100"/>
                </a:lnTo>
                <a:lnTo>
                  <a:pt x="78" y="102"/>
                </a:lnTo>
                <a:lnTo>
                  <a:pt x="76" y="98"/>
                </a:lnTo>
                <a:lnTo>
                  <a:pt x="62" y="96"/>
                </a:lnTo>
                <a:lnTo>
                  <a:pt x="56" y="98"/>
                </a:lnTo>
                <a:lnTo>
                  <a:pt x="40" y="86"/>
                </a:lnTo>
                <a:lnTo>
                  <a:pt x="52" y="82"/>
                </a:lnTo>
                <a:lnTo>
                  <a:pt x="70" y="82"/>
                </a:lnTo>
                <a:lnTo>
                  <a:pt x="84" y="82"/>
                </a:lnTo>
                <a:lnTo>
                  <a:pt x="96" y="80"/>
                </a:lnTo>
                <a:lnTo>
                  <a:pt x="90" y="74"/>
                </a:lnTo>
                <a:lnTo>
                  <a:pt x="78" y="72"/>
                </a:lnTo>
                <a:lnTo>
                  <a:pt x="62" y="72"/>
                </a:lnTo>
                <a:lnTo>
                  <a:pt x="50" y="74"/>
                </a:lnTo>
                <a:lnTo>
                  <a:pt x="34" y="72"/>
                </a:lnTo>
                <a:lnTo>
                  <a:pt x="24" y="74"/>
                </a:lnTo>
                <a:lnTo>
                  <a:pt x="6" y="54"/>
                </a:lnTo>
                <a:lnTo>
                  <a:pt x="0" y="44"/>
                </a:lnTo>
                <a:lnTo>
                  <a:pt x="8" y="44"/>
                </a:lnTo>
                <a:lnTo>
                  <a:pt x="14" y="48"/>
                </a:lnTo>
                <a:lnTo>
                  <a:pt x="30" y="50"/>
                </a:lnTo>
                <a:lnTo>
                  <a:pt x="36" y="42"/>
                </a:lnTo>
                <a:lnTo>
                  <a:pt x="24" y="40"/>
                </a:lnTo>
                <a:lnTo>
                  <a:pt x="16" y="38"/>
                </a:lnTo>
                <a:lnTo>
                  <a:pt x="14" y="28"/>
                </a:lnTo>
                <a:lnTo>
                  <a:pt x="24" y="28"/>
                </a:lnTo>
                <a:lnTo>
                  <a:pt x="36" y="30"/>
                </a:lnTo>
                <a:lnTo>
                  <a:pt x="42" y="26"/>
                </a:lnTo>
                <a:lnTo>
                  <a:pt x="34" y="22"/>
                </a:lnTo>
                <a:lnTo>
                  <a:pt x="24" y="18"/>
                </a:lnTo>
                <a:lnTo>
                  <a:pt x="26" y="10"/>
                </a:lnTo>
                <a:lnTo>
                  <a:pt x="34" y="10"/>
                </a:lnTo>
                <a:lnTo>
                  <a:pt x="42" y="12"/>
                </a:lnTo>
                <a:lnTo>
                  <a:pt x="58" y="10"/>
                </a:lnTo>
                <a:lnTo>
                  <a:pt x="56" y="6"/>
                </a:lnTo>
                <a:lnTo>
                  <a:pt x="42" y="4"/>
                </a:lnTo>
                <a:lnTo>
                  <a:pt x="46" y="0"/>
                </a:lnTo>
                <a:lnTo>
                  <a:pt x="70" y="2"/>
                </a:lnTo>
                <a:lnTo>
                  <a:pt x="98" y="30"/>
                </a:lnTo>
                <a:lnTo>
                  <a:pt x="118" y="34"/>
                </a:lnTo>
                <a:lnTo>
                  <a:pt x="118" y="42"/>
                </a:lnTo>
                <a:lnTo>
                  <a:pt x="126" y="48"/>
                </a:lnTo>
                <a:lnTo>
                  <a:pt x="130" y="38"/>
                </a:lnTo>
                <a:lnTo>
                  <a:pt x="138" y="34"/>
                </a:lnTo>
                <a:lnTo>
                  <a:pt x="144" y="36"/>
                </a:lnTo>
                <a:lnTo>
                  <a:pt x="142" y="46"/>
                </a:lnTo>
                <a:lnTo>
                  <a:pt x="150" y="52"/>
                </a:lnTo>
                <a:lnTo>
                  <a:pt x="152" y="58"/>
                </a:lnTo>
                <a:lnTo>
                  <a:pt x="150" y="68"/>
                </a:lnTo>
                <a:lnTo>
                  <a:pt x="164" y="66"/>
                </a:lnTo>
                <a:lnTo>
                  <a:pt x="172" y="68"/>
                </a:lnTo>
                <a:lnTo>
                  <a:pt x="176" y="68"/>
                </a:lnTo>
                <a:lnTo>
                  <a:pt x="182" y="74"/>
                </a:lnTo>
                <a:lnTo>
                  <a:pt x="178" y="80"/>
                </a:lnTo>
                <a:lnTo>
                  <a:pt x="172" y="84"/>
                </a:lnTo>
                <a:lnTo>
                  <a:pt x="162" y="82"/>
                </a:lnTo>
                <a:lnTo>
                  <a:pt x="156" y="84"/>
                </a:lnTo>
                <a:lnTo>
                  <a:pt x="140" y="98"/>
                </a:lnTo>
                <a:lnTo>
                  <a:pt x="140" y="92"/>
                </a:lnTo>
                <a:lnTo>
                  <a:pt x="144" y="82"/>
                </a:lnTo>
                <a:lnTo>
                  <a:pt x="138" y="82"/>
                </a:lnTo>
                <a:lnTo>
                  <a:pt x="134" y="92"/>
                </a:lnTo>
                <a:lnTo>
                  <a:pt x="134" y="96"/>
                </a:lnTo>
                <a:lnTo>
                  <a:pt x="136" y="102"/>
                </a:lnTo>
                <a:lnTo>
                  <a:pt x="136" y="106"/>
                </a:lnTo>
                <a:lnTo>
                  <a:pt x="136" y="108"/>
                </a:lnTo>
                <a:lnTo>
                  <a:pt x="134" y="110"/>
                </a:lnTo>
                <a:lnTo>
                  <a:pt x="128" y="106"/>
                </a:lnTo>
                <a:lnTo>
                  <a:pt x="126" y="104"/>
                </a:lnTo>
                <a:lnTo>
                  <a:pt x="124" y="116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7938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24" name="Freeform 23"/>
          <p:cNvSpPr>
            <a:spLocks/>
          </p:cNvSpPr>
          <p:nvPr/>
        </p:nvSpPr>
        <p:spPr bwMode="gray">
          <a:xfrm>
            <a:off x="2078038" y="1746250"/>
            <a:ext cx="36512" cy="23813"/>
          </a:xfrm>
          <a:custGeom>
            <a:avLst/>
            <a:gdLst>
              <a:gd name="T0" fmla="*/ 8 w 26"/>
              <a:gd name="T1" fmla="*/ 0 h 16"/>
              <a:gd name="T2" fmla="*/ 18 w 26"/>
              <a:gd name="T3" fmla="*/ 0 h 16"/>
              <a:gd name="T4" fmla="*/ 26 w 26"/>
              <a:gd name="T5" fmla="*/ 6 h 16"/>
              <a:gd name="T6" fmla="*/ 26 w 26"/>
              <a:gd name="T7" fmla="*/ 16 h 16"/>
              <a:gd name="T8" fmla="*/ 18 w 26"/>
              <a:gd name="T9" fmla="*/ 16 h 16"/>
              <a:gd name="T10" fmla="*/ 14 w 26"/>
              <a:gd name="T11" fmla="*/ 12 h 16"/>
              <a:gd name="T12" fmla="*/ 4 w 26"/>
              <a:gd name="T13" fmla="*/ 12 h 16"/>
              <a:gd name="T14" fmla="*/ 0 w 26"/>
              <a:gd name="T15" fmla="*/ 4 h 16"/>
              <a:gd name="T16" fmla="*/ 8 w 26"/>
              <a:gd name="T17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6" h="16">
                <a:moveTo>
                  <a:pt x="8" y="0"/>
                </a:moveTo>
                <a:lnTo>
                  <a:pt x="18" y="0"/>
                </a:lnTo>
                <a:lnTo>
                  <a:pt x="26" y="6"/>
                </a:lnTo>
                <a:lnTo>
                  <a:pt x="26" y="16"/>
                </a:lnTo>
                <a:lnTo>
                  <a:pt x="18" y="16"/>
                </a:lnTo>
                <a:lnTo>
                  <a:pt x="14" y="12"/>
                </a:lnTo>
                <a:lnTo>
                  <a:pt x="4" y="12"/>
                </a:lnTo>
                <a:lnTo>
                  <a:pt x="0" y="4"/>
                </a:lnTo>
                <a:lnTo>
                  <a:pt x="8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7938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25" name="Freeform 24"/>
          <p:cNvSpPr>
            <a:spLocks/>
          </p:cNvSpPr>
          <p:nvPr/>
        </p:nvSpPr>
        <p:spPr bwMode="gray">
          <a:xfrm>
            <a:off x="2517775" y="2066925"/>
            <a:ext cx="98425" cy="41275"/>
          </a:xfrm>
          <a:custGeom>
            <a:avLst/>
            <a:gdLst>
              <a:gd name="T0" fmla="*/ 4 w 70"/>
              <a:gd name="T1" fmla="*/ 0 h 28"/>
              <a:gd name="T2" fmla="*/ 22 w 70"/>
              <a:gd name="T3" fmla="*/ 0 h 28"/>
              <a:gd name="T4" fmla="*/ 42 w 70"/>
              <a:gd name="T5" fmla="*/ 2 h 28"/>
              <a:gd name="T6" fmla="*/ 62 w 70"/>
              <a:gd name="T7" fmla="*/ 12 h 28"/>
              <a:gd name="T8" fmla="*/ 70 w 70"/>
              <a:gd name="T9" fmla="*/ 22 h 28"/>
              <a:gd name="T10" fmla="*/ 60 w 70"/>
              <a:gd name="T11" fmla="*/ 24 h 28"/>
              <a:gd name="T12" fmla="*/ 46 w 70"/>
              <a:gd name="T13" fmla="*/ 24 h 28"/>
              <a:gd name="T14" fmla="*/ 32 w 70"/>
              <a:gd name="T15" fmla="*/ 24 h 28"/>
              <a:gd name="T16" fmla="*/ 26 w 70"/>
              <a:gd name="T17" fmla="*/ 28 h 28"/>
              <a:gd name="T18" fmla="*/ 14 w 70"/>
              <a:gd name="T19" fmla="*/ 26 h 28"/>
              <a:gd name="T20" fmla="*/ 10 w 70"/>
              <a:gd name="T21" fmla="*/ 16 h 28"/>
              <a:gd name="T22" fmla="*/ 0 w 70"/>
              <a:gd name="T23" fmla="*/ 10 h 28"/>
              <a:gd name="T24" fmla="*/ 0 w 70"/>
              <a:gd name="T25" fmla="*/ 0 h 28"/>
              <a:gd name="T26" fmla="*/ 4 w 70"/>
              <a:gd name="T27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70" h="28">
                <a:moveTo>
                  <a:pt x="4" y="0"/>
                </a:moveTo>
                <a:lnTo>
                  <a:pt x="22" y="0"/>
                </a:lnTo>
                <a:lnTo>
                  <a:pt x="42" y="2"/>
                </a:lnTo>
                <a:lnTo>
                  <a:pt x="62" y="12"/>
                </a:lnTo>
                <a:lnTo>
                  <a:pt x="70" y="22"/>
                </a:lnTo>
                <a:lnTo>
                  <a:pt x="60" y="24"/>
                </a:lnTo>
                <a:lnTo>
                  <a:pt x="46" y="24"/>
                </a:lnTo>
                <a:lnTo>
                  <a:pt x="32" y="24"/>
                </a:lnTo>
                <a:lnTo>
                  <a:pt x="26" y="28"/>
                </a:lnTo>
                <a:lnTo>
                  <a:pt x="14" y="26"/>
                </a:lnTo>
                <a:lnTo>
                  <a:pt x="10" y="16"/>
                </a:lnTo>
                <a:lnTo>
                  <a:pt x="0" y="10"/>
                </a:lnTo>
                <a:lnTo>
                  <a:pt x="0" y="0"/>
                </a:lnTo>
                <a:lnTo>
                  <a:pt x="4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7938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26" name="Freeform 25"/>
          <p:cNvSpPr>
            <a:spLocks/>
          </p:cNvSpPr>
          <p:nvPr/>
        </p:nvSpPr>
        <p:spPr bwMode="gray">
          <a:xfrm>
            <a:off x="2593975" y="2298700"/>
            <a:ext cx="50800" cy="44450"/>
          </a:xfrm>
          <a:custGeom>
            <a:avLst/>
            <a:gdLst>
              <a:gd name="T0" fmla="*/ 36 w 36"/>
              <a:gd name="T1" fmla="*/ 4 h 30"/>
              <a:gd name="T2" fmla="*/ 36 w 36"/>
              <a:gd name="T3" fmla="*/ 10 h 30"/>
              <a:gd name="T4" fmla="*/ 34 w 36"/>
              <a:gd name="T5" fmla="*/ 20 h 30"/>
              <a:gd name="T6" fmla="*/ 26 w 36"/>
              <a:gd name="T7" fmla="*/ 26 h 30"/>
              <a:gd name="T8" fmla="*/ 14 w 36"/>
              <a:gd name="T9" fmla="*/ 30 h 30"/>
              <a:gd name="T10" fmla="*/ 0 w 36"/>
              <a:gd name="T11" fmla="*/ 26 h 30"/>
              <a:gd name="T12" fmla="*/ 2 w 36"/>
              <a:gd name="T13" fmla="*/ 12 h 30"/>
              <a:gd name="T14" fmla="*/ 6 w 36"/>
              <a:gd name="T15" fmla="*/ 4 h 30"/>
              <a:gd name="T16" fmla="*/ 12 w 36"/>
              <a:gd name="T17" fmla="*/ 2 h 30"/>
              <a:gd name="T18" fmla="*/ 24 w 36"/>
              <a:gd name="T19" fmla="*/ 0 h 30"/>
              <a:gd name="T20" fmla="*/ 36 w 36"/>
              <a:gd name="T21" fmla="*/ 4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6" h="30">
                <a:moveTo>
                  <a:pt x="36" y="4"/>
                </a:moveTo>
                <a:lnTo>
                  <a:pt x="36" y="10"/>
                </a:lnTo>
                <a:lnTo>
                  <a:pt x="34" y="20"/>
                </a:lnTo>
                <a:lnTo>
                  <a:pt x="26" y="26"/>
                </a:lnTo>
                <a:lnTo>
                  <a:pt x="14" y="30"/>
                </a:lnTo>
                <a:lnTo>
                  <a:pt x="0" y="26"/>
                </a:lnTo>
                <a:lnTo>
                  <a:pt x="2" y="12"/>
                </a:lnTo>
                <a:lnTo>
                  <a:pt x="6" y="4"/>
                </a:lnTo>
                <a:lnTo>
                  <a:pt x="12" y="2"/>
                </a:lnTo>
                <a:lnTo>
                  <a:pt x="24" y="0"/>
                </a:lnTo>
                <a:lnTo>
                  <a:pt x="36" y="4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7938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27" name="Freeform 26"/>
          <p:cNvSpPr>
            <a:spLocks/>
          </p:cNvSpPr>
          <p:nvPr/>
        </p:nvSpPr>
        <p:spPr bwMode="gray">
          <a:xfrm>
            <a:off x="2371725" y="2397125"/>
            <a:ext cx="153988" cy="103188"/>
          </a:xfrm>
          <a:custGeom>
            <a:avLst/>
            <a:gdLst>
              <a:gd name="T0" fmla="*/ 18 w 110"/>
              <a:gd name="T1" fmla="*/ 16 h 70"/>
              <a:gd name="T2" fmla="*/ 18 w 110"/>
              <a:gd name="T3" fmla="*/ 6 h 70"/>
              <a:gd name="T4" fmla="*/ 28 w 110"/>
              <a:gd name="T5" fmla="*/ 0 h 70"/>
              <a:gd name="T6" fmla="*/ 40 w 110"/>
              <a:gd name="T7" fmla="*/ 0 h 70"/>
              <a:gd name="T8" fmla="*/ 40 w 110"/>
              <a:gd name="T9" fmla="*/ 8 h 70"/>
              <a:gd name="T10" fmla="*/ 42 w 110"/>
              <a:gd name="T11" fmla="*/ 12 h 70"/>
              <a:gd name="T12" fmla="*/ 52 w 110"/>
              <a:gd name="T13" fmla="*/ 14 h 70"/>
              <a:gd name="T14" fmla="*/ 54 w 110"/>
              <a:gd name="T15" fmla="*/ 16 h 70"/>
              <a:gd name="T16" fmla="*/ 56 w 110"/>
              <a:gd name="T17" fmla="*/ 20 h 70"/>
              <a:gd name="T18" fmla="*/ 62 w 110"/>
              <a:gd name="T19" fmla="*/ 22 h 70"/>
              <a:gd name="T20" fmla="*/ 70 w 110"/>
              <a:gd name="T21" fmla="*/ 30 h 70"/>
              <a:gd name="T22" fmla="*/ 84 w 110"/>
              <a:gd name="T23" fmla="*/ 32 h 70"/>
              <a:gd name="T24" fmla="*/ 86 w 110"/>
              <a:gd name="T25" fmla="*/ 38 h 70"/>
              <a:gd name="T26" fmla="*/ 88 w 110"/>
              <a:gd name="T27" fmla="*/ 46 h 70"/>
              <a:gd name="T28" fmla="*/ 98 w 110"/>
              <a:gd name="T29" fmla="*/ 46 h 70"/>
              <a:gd name="T30" fmla="*/ 108 w 110"/>
              <a:gd name="T31" fmla="*/ 48 h 70"/>
              <a:gd name="T32" fmla="*/ 110 w 110"/>
              <a:gd name="T33" fmla="*/ 52 h 70"/>
              <a:gd name="T34" fmla="*/ 110 w 110"/>
              <a:gd name="T35" fmla="*/ 56 h 70"/>
              <a:gd name="T36" fmla="*/ 108 w 110"/>
              <a:gd name="T37" fmla="*/ 56 h 70"/>
              <a:gd name="T38" fmla="*/ 106 w 110"/>
              <a:gd name="T39" fmla="*/ 60 h 70"/>
              <a:gd name="T40" fmla="*/ 102 w 110"/>
              <a:gd name="T41" fmla="*/ 60 h 70"/>
              <a:gd name="T42" fmla="*/ 100 w 110"/>
              <a:gd name="T43" fmla="*/ 62 h 70"/>
              <a:gd name="T44" fmla="*/ 90 w 110"/>
              <a:gd name="T45" fmla="*/ 60 h 70"/>
              <a:gd name="T46" fmla="*/ 84 w 110"/>
              <a:gd name="T47" fmla="*/ 58 h 70"/>
              <a:gd name="T48" fmla="*/ 76 w 110"/>
              <a:gd name="T49" fmla="*/ 52 h 70"/>
              <a:gd name="T50" fmla="*/ 68 w 110"/>
              <a:gd name="T51" fmla="*/ 46 h 70"/>
              <a:gd name="T52" fmla="*/ 64 w 110"/>
              <a:gd name="T53" fmla="*/ 42 h 70"/>
              <a:gd name="T54" fmla="*/ 60 w 110"/>
              <a:gd name="T55" fmla="*/ 44 h 70"/>
              <a:gd name="T56" fmla="*/ 58 w 110"/>
              <a:gd name="T57" fmla="*/ 48 h 70"/>
              <a:gd name="T58" fmla="*/ 52 w 110"/>
              <a:gd name="T59" fmla="*/ 56 h 70"/>
              <a:gd name="T60" fmla="*/ 40 w 110"/>
              <a:gd name="T61" fmla="*/ 68 h 70"/>
              <a:gd name="T62" fmla="*/ 24 w 110"/>
              <a:gd name="T63" fmla="*/ 70 h 70"/>
              <a:gd name="T64" fmla="*/ 26 w 110"/>
              <a:gd name="T65" fmla="*/ 56 h 70"/>
              <a:gd name="T66" fmla="*/ 14 w 110"/>
              <a:gd name="T67" fmla="*/ 56 h 70"/>
              <a:gd name="T68" fmla="*/ 10 w 110"/>
              <a:gd name="T69" fmla="*/ 56 h 70"/>
              <a:gd name="T70" fmla="*/ 6 w 110"/>
              <a:gd name="T71" fmla="*/ 62 h 70"/>
              <a:gd name="T72" fmla="*/ 0 w 110"/>
              <a:gd name="T73" fmla="*/ 56 h 70"/>
              <a:gd name="T74" fmla="*/ 6 w 110"/>
              <a:gd name="T75" fmla="*/ 48 h 70"/>
              <a:gd name="T76" fmla="*/ 16 w 110"/>
              <a:gd name="T77" fmla="*/ 38 h 70"/>
              <a:gd name="T78" fmla="*/ 16 w 110"/>
              <a:gd name="T79" fmla="*/ 26 h 70"/>
              <a:gd name="T80" fmla="*/ 18 w 110"/>
              <a:gd name="T81" fmla="*/ 22 h 70"/>
              <a:gd name="T82" fmla="*/ 18 w 110"/>
              <a:gd name="T83" fmla="*/ 16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10" h="70">
                <a:moveTo>
                  <a:pt x="18" y="16"/>
                </a:moveTo>
                <a:lnTo>
                  <a:pt x="18" y="6"/>
                </a:lnTo>
                <a:lnTo>
                  <a:pt x="28" y="0"/>
                </a:lnTo>
                <a:lnTo>
                  <a:pt x="40" y="0"/>
                </a:lnTo>
                <a:lnTo>
                  <a:pt x="40" y="8"/>
                </a:lnTo>
                <a:lnTo>
                  <a:pt x="42" y="12"/>
                </a:lnTo>
                <a:lnTo>
                  <a:pt x="52" y="14"/>
                </a:lnTo>
                <a:lnTo>
                  <a:pt x="54" y="16"/>
                </a:lnTo>
                <a:lnTo>
                  <a:pt x="56" y="20"/>
                </a:lnTo>
                <a:lnTo>
                  <a:pt x="62" y="22"/>
                </a:lnTo>
                <a:lnTo>
                  <a:pt x="70" y="30"/>
                </a:lnTo>
                <a:lnTo>
                  <a:pt x="84" y="32"/>
                </a:lnTo>
                <a:lnTo>
                  <a:pt x="86" y="38"/>
                </a:lnTo>
                <a:lnTo>
                  <a:pt x="88" y="46"/>
                </a:lnTo>
                <a:lnTo>
                  <a:pt x="98" y="46"/>
                </a:lnTo>
                <a:lnTo>
                  <a:pt x="108" y="48"/>
                </a:lnTo>
                <a:lnTo>
                  <a:pt x="110" y="52"/>
                </a:lnTo>
                <a:lnTo>
                  <a:pt x="110" y="56"/>
                </a:lnTo>
                <a:lnTo>
                  <a:pt x="108" y="56"/>
                </a:lnTo>
                <a:lnTo>
                  <a:pt x="106" y="60"/>
                </a:lnTo>
                <a:lnTo>
                  <a:pt x="102" y="60"/>
                </a:lnTo>
                <a:lnTo>
                  <a:pt x="100" y="62"/>
                </a:lnTo>
                <a:lnTo>
                  <a:pt x="90" y="60"/>
                </a:lnTo>
                <a:lnTo>
                  <a:pt x="84" y="58"/>
                </a:lnTo>
                <a:lnTo>
                  <a:pt x="76" y="52"/>
                </a:lnTo>
                <a:lnTo>
                  <a:pt x="68" y="46"/>
                </a:lnTo>
                <a:lnTo>
                  <a:pt x="64" y="42"/>
                </a:lnTo>
                <a:lnTo>
                  <a:pt x="60" y="44"/>
                </a:lnTo>
                <a:lnTo>
                  <a:pt x="58" y="48"/>
                </a:lnTo>
                <a:lnTo>
                  <a:pt x="52" y="56"/>
                </a:lnTo>
                <a:lnTo>
                  <a:pt x="40" y="68"/>
                </a:lnTo>
                <a:lnTo>
                  <a:pt x="24" y="70"/>
                </a:lnTo>
                <a:lnTo>
                  <a:pt x="26" y="56"/>
                </a:lnTo>
                <a:lnTo>
                  <a:pt x="14" y="56"/>
                </a:lnTo>
                <a:lnTo>
                  <a:pt x="10" y="56"/>
                </a:lnTo>
                <a:lnTo>
                  <a:pt x="6" y="62"/>
                </a:lnTo>
                <a:lnTo>
                  <a:pt x="0" y="56"/>
                </a:lnTo>
                <a:lnTo>
                  <a:pt x="6" y="48"/>
                </a:lnTo>
                <a:lnTo>
                  <a:pt x="16" y="38"/>
                </a:lnTo>
                <a:lnTo>
                  <a:pt x="16" y="26"/>
                </a:lnTo>
                <a:lnTo>
                  <a:pt x="18" y="22"/>
                </a:lnTo>
                <a:lnTo>
                  <a:pt x="18" y="16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7938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28" name="Freeform 27"/>
          <p:cNvSpPr>
            <a:spLocks/>
          </p:cNvSpPr>
          <p:nvPr/>
        </p:nvSpPr>
        <p:spPr bwMode="gray">
          <a:xfrm>
            <a:off x="2101850" y="2236788"/>
            <a:ext cx="95250" cy="52387"/>
          </a:xfrm>
          <a:custGeom>
            <a:avLst/>
            <a:gdLst>
              <a:gd name="T0" fmla="*/ 6 w 68"/>
              <a:gd name="T1" fmla="*/ 26 h 36"/>
              <a:gd name="T2" fmla="*/ 0 w 68"/>
              <a:gd name="T3" fmla="*/ 24 h 36"/>
              <a:gd name="T4" fmla="*/ 10 w 68"/>
              <a:gd name="T5" fmla="*/ 16 h 36"/>
              <a:gd name="T6" fmla="*/ 18 w 68"/>
              <a:gd name="T7" fmla="*/ 10 h 36"/>
              <a:gd name="T8" fmla="*/ 20 w 68"/>
              <a:gd name="T9" fmla="*/ 0 h 36"/>
              <a:gd name="T10" fmla="*/ 28 w 68"/>
              <a:gd name="T11" fmla="*/ 2 h 36"/>
              <a:gd name="T12" fmla="*/ 38 w 68"/>
              <a:gd name="T13" fmla="*/ 6 h 36"/>
              <a:gd name="T14" fmla="*/ 48 w 68"/>
              <a:gd name="T15" fmla="*/ 14 h 36"/>
              <a:gd name="T16" fmla="*/ 60 w 68"/>
              <a:gd name="T17" fmla="*/ 18 h 36"/>
              <a:gd name="T18" fmla="*/ 66 w 68"/>
              <a:gd name="T19" fmla="*/ 24 h 36"/>
              <a:gd name="T20" fmla="*/ 68 w 68"/>
              <a:gd name="T21" fmla="*/ 32 h 36"/>
              <a:gd name="T22" fmla="*/ 64 w 68"/>
              <a:gd name="T23" fmla="*/ 34 h 36"/>
              <a:gd name="T24" fmla="*/ 56 w 68"/>
              <a:gd name="T25" fmla="*/ 36 h 36"/>
              <a:gd name="T26" fmla="*/ 44 w 68"/>
              <a:gd name="T27" fmla="*/ 36 h 36"/>
              <a:gd name="T28" fmla="*/ 28 w 68"/>
              <a:gd name="T29" fmla="*/ 34 h 36"/>
              <a:gd name="T30" fmla="*/ 18 w 68"/>
              <a:gd name="T31" fmla="*/ 30 h 36"/>
              <a:gd name="T32" fmla="*/ 6 w 68"/>
              <a:gd name="T33" fmla="*/ 26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68" h="36">
                <a:moveTo>
                  <a:pt x="6" y="26"/>
                </a:moveTo>
                <a:lnTo>
                  <a:pt x="0" y="24"/>
                </a:lnTo>
                <a:lnTo>
                  <a:pt x="10" y="16"/>
                </a:lnTo>
                <a:lnTo>
                  <a:pt x="18" y="10"/>
                </a:lnTo>
                <a:lnTo>
                  <a:pt x="20" y="0"/>
                </a:lnTo>
                <a:lnTo>
                  <a:pt x="28" y="2"/>
                </a:lnTo>
                <a:lnTo>
                  <a:pt x="38" y="6"/>
                </a:lnTo>
                <a:lnTo>
                  <a:pt x="48" y="14"/>
                </a:lnTo>
                <a:lnTo>
                  <a:pt x="60" y="18"/>
                </a:lnTo>
                <a:lnTo>
                  <a:pt x="66" y="24"/>
                </a:lnTo>
                <a:lnTo>
                  <a:pt x="68" y="32"/>
                </a:lnTo>
                <a:lnTo>
                  <a:pt x="64" y="34"/>
                </a:lnTo>
                <a:lnTo>
                  <a:pt x="56" y="36"/>
                </a:lnTo>
                <a:lnTo>
                  <a:pt x="44" y="36"/>
                </a:lnTo>
                <a:lnTo>
                  <a:pt x="28" y="34"/>
                </a:lnTo>
                <a:lnTo>
                  <a:pt x="18" y="30"/>
                </a:lnTo>
                <a:lnTo>
                  <a:pt x="6" y="26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7938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29" name="Freeform 28"/>
          <p:cNvSpPr>
            <a:spLocks/>
          </p:cNvSpPr>
          <p:nvPr/>
        </p:nvSpPr>
        <p:spPr bwMode="gray">
          <a:xfrm>
            <a:off x="2311400" y="2060575"/>
            <a:ext cx="647700" cy="487363"/>
          </a:xfrm>
          <a:custGeom>
            <a:avLst/>
            <a:gdLst>
              <a:gd name="T0" fmla="*/ 148 w 460"/>
              <a:gd name="T1" fmla="*/ 30 h 328"/>
              <a:gd name="T2" fmla="*/ 154 w 460"/>
              <a:gd name="T3" fmla="*/ 52 h 328"/>
              <a:gd name="T4" fmla="*/ 184 w 460"/>
              <a:gd name="T5" fmla="*/ 36 h 328"/>
              <a:gd name="T6" fmla="*/ 238 w 460"/>
              <a:gd name="T7" fmla="*/ 44 h 328"/>
              <a:gd name="T8" fmla="*/ 250 w 460"/>
              <a:gd name="T9" fmla="*/ 54 h 328"/>
              <a:gd name="T10" fmla="*/ 258 w 460"/>
              <a:gd name="T11" fmla="*/ 58 h 328"/>
              <a:gd name="T12" fmla="*/ 280 w 460"/>
              <a:gd name="T13" fmla="*/ 68 h 328"/>
              <a:gd name="T14" fmla="*/ 284 w 460"/>
              <a:gd name="T15" fmla="*/ 86 h 328"/>
              <a:gd name="T16" fmla="*/ 306 w 460"/>
              <a:gd name="T17" fmla="*/ 90 h 328"/>
              <a:gd name="T18" fmla="*/ 332 w 460"/>
              <a:gd name="T19" fmla="*/ 92 h 328"/>
              <a:gd name="T20" fmla="*/ 324 w 460"/>
              <a:gd name="T21" fmla="*/ 108 h 328"/>
              <a:gd name="T22" fmla="*/ 360 w 460"/>
              <a:gd name="T23" fmla="*/ 116 h 328"/>
              <a:gd name="T24" fmla="*/ 342 w 460"/>
              <a:gd name="T25" fmla="*/ 122 h 328"/>
              <a:gd name="T26" fmla="*/ 368 w 460"/>
              <a:gd name="T27" fmla="*/ 134 h 328"/>
              <a:gd name="T28" fmla="*/ 346 w 460"/>
              <a:gd name="T29" fmla="*/ 136 h 328"/>
              <a:gd name="T30" fmla="*/ 346 w 460"/>
              <a:gd name="T31" fmla="*/ 150 h 328"/>
              <a:gd name="T32" fmla="*/ 382 w 460"/>
              <a:gd name="T33" fmla="*/ 160 h 328"/>
              <a:gd name="T34" fmla="*/ 404 w 460"/>
              <a:gd name="T35" fmla="*/ 174 h 328"/>
              <a:gd name="T36" fmla="*/ 434 w 460"/>
              <a:gd name="T37" fmla="*/ 190 h 328"/>
              <a:gd name="T38" fmla="*/ 460 w 460"/>
              <a:gd name="T39" fmla="*/ 208 h 328"/>
              <a:gd name="T40" fmla="*/ 434 w 460"/>
              <a:gd name="T41" fmla="*/ 216 h 328"/>
              <a:gd name="T42" fmla="*/ 420 w 460"/>
              <a:gd name="T43" fmla="*/ 240 h 328"/>
              <a:gd name="T44" fmla="*/ 386 w 460"/>
              <a:gd name="T45" fmla="*/ 222 h 328"/>
              <a:gd name="T46" fmla="*/ 358 w 460"/>
              <a:gd name="T47" fmla="*/ 230 h 328"/>
              <a:gd name="T48" fmla="*/ 408 w 460"/>
              <a:gd name="T49" fmla="*/ 284 h 328"/>
              <a:gd name="T50" fmla="*/ 394 w 460"/>
              <a:gd name="T51" fmla="*/ 290 h 328"/>
              <a:gd name="T52" fmla="*/ 356 w 460"/>
              <a:gd name="T53" fmla="*/ 290 h 328"/>
              <a:gd name="T54" fmla="*/ 366 w 460"/>
              <a:gd name="T55" fmla="*/ 306 h 328"/>
              <a:gd name="T56" fmla="*/ 354 w 460"/>
              <a:gd name="T57" fmla="*/ 322 h 328"/>
              <a:gd name="T58" fmla="*/ 310 w 460"/>
              <a:gd name="T59" fmla="*/ 314 h 328"/>
              <a:gd name="T60" fmla="*/ 288 w 460"/>
              <a:gd name="T61" fmla="*/ 280 h 328"/>
              <a:gd name="T62" fmla="*/ 256 w 460"/>
              <a:gd name="T63" fmla="*/ 258 h 328"/>
              <a:gd name="T64" fmla="*/ 238 w 460"/>
              <a:gd name="T65" fmla="*/ 260 h 328"/>
              <a:gd name="T66" fmla="*/ 208 w 460"/>
              <a:gd name="T67" fmla="*/ 270 h 328"/>
              <a:gd name="T68" fmla="*/ 202 w 460"/>
              <a:gd name="T69" fmla="*/ 236 h 328"/>
              <a:gd name="T70" fmla="*/ 238 w 460"/>
              <a:gd name="T71" fmla="*/ 240 h 328"/>
              <a:gd name="T72" fmla="*/ 246 w 460"/>
              <a:gd name="T73" fmla="*/ 222 h 328"/>
              <a:gd name="T74" fmla="*/ 272 w 460"/>
              <a:gd name="T75" fmla="*/ 172 h 328"/>
              <a:gd name="T76" fmla="*/ 246 w 460"/>
              <a:gd name="T77" fmla="*/ 156 h 328"/>
              <a:gd name="T78" fmla="*/ 218 w 460"/>
              <a:gd name="T79" fmla="*/ 150 h 328"/>
              <a:gd name="T80" fmla="*/ 212 w 460"/>
              <a:gd name="T81" fmla="*/ 124 h 328"/>
              <a:gd name="T82" fmla="*/ 186 w 460"/>
              <a:gd name="T83" fmla="*/ 106 h 328"/>
              <a:gd name="T84" fmla="*/ 178 w 460"/>
              <a:gd name="T85" fmla="*/ 112 h 328"/>
              <a:gd name="T86" fmla="*/ 130 w 460"/>
              <a:gd name="T87" fmla="*/ 116 h 328"/>
              <a:gd name="T88" fmla="*/ 56 w 460"/>
              <a:gd name="T89" fmla="*/ 110 h 328"/>
              <a:gd name="T90" fmla="*/ 20 w 460"/>
              <a:gd name="T91" fmla="*/ 102 h 328"/>
              <a:gd name="T92" fmla="*/ 32 w 460"/>
              <a:gd name="T93" fmla="*/ 86 h 328"/>
              <a:gd name="T94" fmla="*/ 0 w 460"/>
              <a:gd name="T95" fmla="*/ 72 h 328"/>
              <a:gd name="T96" fmla="*/ 38 w 460"/>
              <a:gd name="T97" fmla="*/ 2 h 328"/>
              <a:gd name="T98" fmla="*/ 64 w 460"/>
              <a:gd name="T99" fmla="*/ 12 h 328"/>
              <a:gd name="T100" fmla="*/ 68 w 460"/>
              <a:gd name="T101" fmla="*/ 76 h 328"/>
              <a:gd name="T102" fmla="*/ 78 w 460"/>
              <a:gd name="T103" fmla="*/ 46 h 328"/>
              <a:gd name="T104" fmla="*/ 108 w 460"/>
              <a:gd name="T105" fmla="*/ 4 h 3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460" h="328">
                <a:moveTo>
                  <a:pt x="134" y="6"/>
                </a:moveTo>
                <a:lnTo>
                  <a:pt x="140" y="14"/>
                </a:lnTo>
                <a:lnTo>
                  <a:pt x="146" y="22"/>
                </a:lnTo>
                <a:lnTo>
                  <a:pt x="148" y="30"/>
                </a:lnTo>
                <a:lnTo>
                  <a:pt x="148" y="38"/>
                </a:lnTo>
                <a:lnTo>
                  <a:pt x="144" y="42"/>
                </a:lnTo>
                <a:lnTo>
                  <a:pt x="144" y="52"/>
                </a:lnTo>
                <a:lnTo>
                  <a:pt x="154" y="52"/>
                </a:lnTo>
                <a:lnTo>
                  <a:pt x="158" y="42"/>
                </a:lnTo>
                <a:lnTo>
                  <a:pt x="168" y="42"/>
                </a:lnTo>
                <a:lnTo>
                  <a:pt x="180" y="50"/>
                </a:lnTo>
                <a:lnTo>
                  <a:pt x="184" y="36"/>
                </a:lnTo>
                <a:lnTo>
                  <a:pt x="198" y="34"/>
                </a:lnTo>
                <a:lnTo>
                  <a:pt x="214" y="34"/>
                </a:lnTo>
                <a:lnTo>
                  <a:pt x="230" y="40"/>
                </a:lnTo>
                <a:lnTo>
                  <a:pt x="238" y="44"/>
                </a:lnTo>
                <a:lnTo>
                  <a:pt x="228" y="50"/>
                </a:lnTo>
                <a:lnTo>
                  <a:pt x="226" y="58"/>
                </a:lnTo>
                <a:lnTo>
                  <a:pt x="240" y="52"/>
                </a:lnTo>
                <a:lnTo>
                  <a:pt x="250" y="54"/>
                </a:lnTo>
                <a:lnTo>
                  <a:pt x="244" y="60"/>
                </a:lnTo>
                <a:lnTo>
                  <a:pt x="238" y="68"/>
                </a:lnTo>
                <a:lnTo>
                  <a:pt x="246" y="66"/>
                </a:lnTo>
                <a:lnTo>
                  <a:pt x="258" y="58"/>
                </a:lnTo>
                <a:lnTo>
                  <a:pt x="260" y="66"/>
                </a:lnTo>
                <a:lnTo>
                  <a:pt x="254" y="74"/>
                </a:lnTo>
                <a:lnTo>
                  <a:pt x="264" y="74"/>
                </a:lnTo>
                <a:lnTo>
                  <a:pt x="280" y="68"/>
                </a:lnTo>
                <a:lnTo>
                  <a:pt x="290" y="70"/>
                </a:lnTo>
                <a:lnTo>
                  <a:pt x="296" y="76"/>
                </a:lnTo>
                <a:lnTo>
                  <a:pt x="292" y="80"/>
                </a:lnTo>
                <a:lnTo>
                  <a:pt x="284" y="86"/>
                </a:lnTo>
                <a:lnTo>
                  <a:pt x="290" y="90"/>
                </a:lnTo>
                <a:lnTo>
                  <a:pt x="300" y="86"/>
                </a:lnTo>
                <a:lnTo>
                  <a:pt x="306" y="84"/>
                </a:lnTo>
                <a:lnTo>
                  <a:pt x="306" y="90"/>
                </a:lnTo>
                <a:lnTo>
                  <a:pt x="298" y="98"/>
                </a:lnTo>
                <a:lnTo>
                  <a:pt x="304" y="98"/>
                </a:lnTo>
                <a:lnTo>
                  <a:pt x="320" y="92"/>
                </a:lnTo>
                <a:lnTo>
                  <a:pt x="332" y="92"/>
                </a:lnTo>
                <a:lnTo>
                  <a:pt x="342" y="96"/>
                </a:lnTo>
                <a:lnTo>
                  <a:pt x="342" y="100"/>
                </a:lnTo>
                <a:lnTo>
                  <a:pt x="334" y="104"/>
                </a:lnTo>
                <a:lnTo>
                  <a:pt x="324" y="108"/>
                </a:lnTo>
                <a:lnTo>
                  <a:pt x="332" y="112"/>
                </a:lnTo>
                <a:lnTo>
                  <a:pt x="350" y="108"/>
                </a:lnTo>
                <a:lnTo>
                  <a:pt x="356" y="110"/>
                </a:lnTo>
                <a:lnTo>
                  <a:pt x="360" y="116"/>
                </a:lnTo>
                <a:lnTo>
                  <a:pt x="362" y="122"/>
                </a:lnTo>
                <a:lnTo>
                  <a:pt x="354" y="122"/>
                </a:lnTo>
                <a:lnTo>
                  <a:pt x="348" y="122"/>
                </a:lnTo>
                <a:lnTo>
                  <a:pt x="342" y="122"/>
                </a:lnTo>
                <a:lnTo>
                  <a:pt x="342" y="128"/>
                </a:lnTo>
                <a:lnTo>
                  <a:pt x="352" y="128"/>
                </a:lnTo>
                <a:lnTo>
                  <a:pt x="362" y="128"/>
                </a:lnTo>
                <a:lnTo>
                  <a:pt x="368" y="134"/>
                </a:lnTo>
                <a:lnTo>
                  <a:pt x="370" y="138"/>
                </a:lnTo>
                <a:lnTo>
                  <a:pt x="368" y="138"/>
                </a:lnTo>
                <a:lnTo>
                  <a:pt x="362" y="138"/>
                </a:lnTo>
                <a:lnTo>
                  <a:pt x="346" y="136"/>
                </a:lnTo>
                <a:lnTo>
                  <a:pt x="344" y="138"/>
                </a:lnTo>
                <a:lnTo>
                  <a:pt x="342" y="140"/>
                </a:lnTo>
                <a:lnTo>
                  <a:pt x="342" y="144"/>
                </a:lnTo>
                <a:lnTo>
                  <a:pt x="346" y="150"/>
                </a:lnTo>
                <a:lnTo>
                  <a:pt x="354" y="156"/>
                </a:lnTo>
                <a:lnTo>
                  <a:pt x="362" y="156"/>
                </a:lnTo>
                <a:lnTo>
                  <a:pt x="370" y="154"/>
                </a:lnTo>
                <a:lnTo>
                  <a:pt x="382" y="160"/>
                </a:lnTo>
                <a:lnTo>
                  <a:pt x="382" y="166"/>
                </a:lnTo>
                <a:lnTo>
                  <a:pt x="388" y="168"/>
                </a:lnTo>
                <a:lnTo>
                  <a:pt x="398" y="170"/>
                </a:lnTo>
                <a:lnTo>
                  <a:pt x="404" y="174"/>
                </a:lnTo>
                <a:lnTo>
                  <a:pt x="406" y="180"/>
                </a:lnTo>
                <a:lnTo>
                  <a:pt x="416" y="180"/>
                </a:lnTo>
                <a:lnTo>
                  <a:pt x="424" y="182"/>
                </a:lnTo>
                <a:lnTo>
                  <a:pt x="434" y="190"/>
                </a:lnTo>
                <a:lnTo>
                  <a:pt x="438" y="194"/>
                </a:lnTo>
                <a:lnTo>
                  <a:pt x="450" y="196"/>
                </a:lnTo>
                <a:lnTo>
                  <a:pt x="460" y="204"/>
                </a:lnTo>
                <a:lnTo>
                  <a:pt x="460" y="208"/>
                </a:lnTo>
                <a:lnTo>
                  <a:pt x="460" y="212"/>
                </a:lnTo>
                <a:lnTo>
                  <a:pt x="458" y="214"/>
                </a:lnTo>
                <a:lnTo>
                  <a:pt x="444" y="216"/>
                </a:lnTo>
                <a:lnTo>
                  <a:pt x="434" y="216"/>
                </a:lnTo>
                <a:lnTo>
                  <a:pt x="436" y="226"/>
                </a:lnTo>
                <a:lnTo>
                  <a:pt x="430" y="232"/>
                </a:lnTo>
                <a:lnTo>
                  <a:pt x="420" y="232"/>
                </a:lnTo>
                <a:lnTo>
                  <a:pt x="420" y="240"/>
                </a:lnTo>
                <a:lnTo>
                  <a:pt x="414" y="248"/>
                </a:lnTo>
                <a:lnTo>
                  <a:pt x="398" y="240"/>
                </a:lnTo>
                <a:lnTo>
                  <a:pt x="390" y="230"/>
                </a:lnTo>
                <a:lnTo>
                  <a:pt x="386" y="222"/>
                </a:lnTo>
                <a:lnTo>
                  <a:pt x="364" y="208"/>
                </a:lnTo>
                <a:lnTo>
                  <a:pt x="356" y="212"/>
                </a:lnTo>
                <a:lnTo>
                  <a:pt x="360" y="222"/>
                </a:lnTo>
                <a:lnTo>
                  <a:pt x="358" y="230"/>
                </a:lnTo>
                <a:lnTo>
                  <a:pt x="364" y="244"/>
                </a:lnTo>
                <a:lnTo>
                  <a:pt x="376" y="256"/>
                </a:lnTo>
                <a:lnTo>
                  <a:pt x="394" y="270"/>
                </a:lnTo>
                <a:lnTo>
                  <a:pt x="408" y="284"/>
                </a:lnTo>
                <a:lnTo>
                  <a:pt x="406" y="290"/>
                </a:lnTo>
                <a:lnTo>
                  <a:pt x="400" y="288"/>
                </a:lnTo>
                <a:lnTo>
                  <a:pt x="396" y="288"/>
                </a:lnTo>
                <a:lnTo>
                  <a:pt x="394" y="290"/>
                </a:lnTo>
                <a:lnTo>
                  <a:pt x="400" y="304"/>
                </a:lnTo>
                <a:lnTo>
                  <a:pt x="394" y="310"/>
                </a:lnTo>
                <a:lnTo>
                  <a:pt x="378" y="302"/>
                </a:lnTo>
                <a:lnTo>
                  <a:pt x="356" y="290"/>
                </a:lnTo>
                <a:lnTo>
                  <a:pt x="344" y="278"/>
                </a:lnTo>
                <a:lnTo>
                  <a:pt x="338" y="282"/>
                </a:lnTo>
                <a:lnTo>
                  <a:pt x="348" y="292"/>
                </a:lnTo>
                <a:lnTo>
                  <a:pt x="366" y="306"/>
                </a:lnTo>
                <a:lnTo>
                  <a:pt x="370" y="312"/>
                </a:lnTo>
                <a:lnTo>
                  <a:pt x="374" y="320"/>
                </a:lnTo>
                <a:lnTo>
                  <a:pt x="378" y="328"/>
                </a:lnTo>
                <a:lnTo>
                  <a:pt x="354" y="322"/>
                </a:lnTo>
                <a:lnTo>
                  <a:pt x="334" y="314"/>
                </a:lnTo>
                <a:lnTo>
                  <a:pt x="320" y="304"/>
                </a:lnTo>
                <a:lnTo>
                  <a:pt x="312" y="304"/>
                </a:lnTo>
                <a:lnTo>
                  <a:pt x="310" y="314"/>
                </a:lnTo>
                <a:lnTo>
                  <a:pt x="296" y="298"/>
                </a:lnTo>
                <a:lnTo>
                  <a:pt x="290" y="290"/>
                </a:lnTo>
                <a:lnTo>
                  <a:pt x="294" y="286"/>
                </a:lnTo>
                <a:lnTo>
                  <a:pt x="288" y="280"/>
                </a:lnTo>
                <a:lnTo>
                  <a:pt x="280" y="282"/>
                </a:lnTo>
                <a:lnTo>
                  <a:pt x="272" y="274"/>
                </a:lnTo>
                <a:lnTo>
                  <a:pt x="262" y="264"/>
                </a:lnTo>
                <a:lnTo>
                  <a:pt x="256" y="258"/>
                </a:lnTo>
                <a:lnTo>
                  <a:pt x="244" y="254"/>
                </a:lnTo>
                <a:lnTo>
                  <a:pt x="238" y="250"/>
                </a:lnTo>
                <a:lnTo>
                  <a:pt x="238" y="258"/>
                </a:lnTo>
                <a:lnTo>
                  <a:pt x="238" y="260"/>
                </a:lnTo>
                <a:lnTo>
                  <a:pt x="236" y="262"/>
                </a:lnTo>
                <a:lnTo>
                  <a:pt x="224" y="262"/>
                </a:lnTo>
                <a:lnTo>
                  <a:pt x="218" y="266"/>
                </a:lnTo>
                <a:lnTo>
                  <a:pt x="208" y="270"/>
                </a:lnTo>
                <a:lnTo>
                  <a:pt x="194" y="268"/>
                </a:lnTo>
                <a:lnTo>
                  <a:pt x="186" y="258"/>
                </a:lnTo>
                <a:lnTo>
                  <a:pt x="188" y="246"/>
                </a:lnTo>
                <a:lnTo>
                  <a:pt x="202" y="236"/>
                </a:lnTo>
                <a:lnTo>
                  <a:pt x="214" y="238"/>
                </a:lnTo>
                <a:lnTo>
                  <a:pt x="226" y="242"/>
                </a:lnTo>
                <a:lnTo>
                  <a:pt x="232" y="246"/>
                </a:lnTo>
                <a:lnTo>
                  <a:pt x="238" y="240"/>
                </a:lnTo>
                <a:lnTo>
                  <a:pt x="246" y="236"/>
                </a:lnTo>
                <a:lnTo>
                  <a:pt x="258" y="232"/>
                </a:lnTo>
                <a:lnTo>
                  <a:pt x="254" y="228"/>
                </a:lnTo>
                <a:lnTo>
                  <a:pt x="246" y="222"/>
                </a:lnTo>
                <a:lnTo>
                  <a:pt x="254" y="210"/>
                </a:lnTo>
                <a:lnTo>
                  <a:pt x="268" y="202"/>
                </a:lnTo>
                <a:lnTo>
                  <a:pt x="280" y="190"/>
                </a:lnTo>
                <a:lnTo>
                  <a:pt x="272" y="172"/>
                </a:lnTo>
                <a:lnTo>
                  <a:pt x="264" y="160"/>
                </a:lnTo>
                <a:lnTo>
                  <a:pt x="256" y="160"/>
                </a:lnTo>
                <a:lnTo>
                  <a:pt x="254" y="152"/>
                </a:lnTo>
                <a:lnTo>
                  <a:pt x="246" y="156"/>
                </a:lnTo>
                <a:lnTo>
                  <a:pt x="240" y="148"/>
                </a:lnTo>
                <a:lnTo>
                  <a:pt x="240" y="142"/>
                </a:lnTo>
                <a:lnTo>
                  <a:pt x="228" y="142"/>
                </a:lnTo>
                <a:lnTo>
                  <a:pt x="218" y="150"/>
                </a:lnTo>
                <a:lnTo>
                  <a:pt x="210" y="142"/>
                </a:lnTo>
                <a:lnTo>
                  <a:pt x="222" y="134"/>
                </a:lnTo>
                <a:lnTo>
                  <a:pt x="218" y="128"/>
                </a:lnTo>
                <a:lnTo>
                  <a:pt x="212" y="124"/>
                </a:lnTo>
                <a:lnTo>
                  <a:pt x="202" y="114"/>
                </a:lnTo>
                <a:lnTo>
                  <a:pt x="196" y="120"/>
                </a:lnTo>
                <a:lnTo>
                  <a:pt x="190" y="112"/>
                </a:lnTo>
                <a:lnTo>
                  <a:pt x="186" y="106"/>
                </a:lnTo>
                <a:lnTo>
                  <a:pt x="178" y="98"/>
                </a:lnTo>
                <a:lnTo>
                  <a:pt x="172" y="100"/>
                </a:lnTo>
                <a:lnTo>
                  <a:pt x="176" y="106"/>
                </a:lnTo>
                <a:lnTo>
                  <a:pt x="178" y="112"/>
                </a:lnTo>
                <a:lnTo>
                  <a:pt x="172" y="116"/>
                </a:lnTo>
                <a:lnTo>
                  <a:pt x="158" y="116"/>
                </a:lnTo>
                <a:lnTo>
                  <a:pt x="136" y="110"/>
                </a:lnTo>
                <a:lnTo>
                  <a:pt x="130" y="116"/>
                </a:lnTo>
                <a:lnTo>
                  <a:pt x="118" y="118"/>
                </a:lnTo>
                <a:lnTo>
                  <a:pt x="90" y="114"/>
                </a:lnTo>
                <a:lnTo>
                  <a:pt x="74" y="110"/>
                </a:lnTo>
                <a:lnTo>
                  <a:pt x="56" y="110"/>
                </a:lnTo>
                <a:lnTo>
                  <a:pt x="48" y="104"/>
                </a:lnTo>
                <a:lnTo>
                  <a:pt x="40" y="100"/>
                </a:lnTo>
                <a:lnTo>
                  <a:pt x="32" y="106"/>
                </a:lnTo>
                <a:lnTo>
                  <a:pt x="20" y="102"/>
                </a:lnTo>
                <a:lnTo>
                  <a:pt x="8" y="94"/>
                </a:lnTo>
                <a:lnTo>
                  <a:pt x="8" y="84"/>
                </a:lnTo>
                <a:lnTo>
                  <a:pt x="16" y="84"/>
                </a:lnTo>
                <a:lnTo>
                  <a:pt x="32" y="86"/>
                </a:lnTo>
                <a:lnTo>
                  <a:pt x="38" y="82"/>
                </a:lnTo>
                <a:lnTo>
                  <a:pt x="32" y="76"/>
                </a:lnTo>
                <a:lnTo>
                  <a:pt x="16" y="78"/>
                </a:lnTo>
                <a:lnTo>
                  <a:pt x="0" y="72"/>
                </a:lnTo>
                <a:lnTo>
                  <a:pt x="0" y="50"/>
                </a:lnTo>
                <a:lnTo>
                  <a:pt x="8" y="30"/>
                </a:lnTo>
                <a:lnTo>
                  <a:pt x="20" y="14"/>
                </a:lnTo>
                <a:lnTo>
                  <a:pt x="38" y="2"/>
                </a:lnTo>
                <a:lnTo>
                  <a:pt x="52" y="0"/>
                </a:lnTo>
                <a:lnTo>
                  <a:pt x="82" y="2"/>
                </a:lnTo>
                <a:lnTo>
                  <a:pt x="76" y="8"/>
                </a:lnTo>
                <a:lnTo>
                  <a:pt x="64" y="12"/>
                </a:lnTo>
                <a:lnTo>
                  <a:pt x="54" y="28"/>
                </a:lnTo>
                <a:lnTo>
                  <a:pt x="54" y="40"/>
                </a:lnTo>
                <a:lnTo>
                  <a:pt x="54" y="50"/>
                </a:lnTo>
                <a:lnTo>
                  <a:pt x="68" y="76"/>
                </a:lnTo>
                <a:lnTo>
                  <a:pt x="82" y="72"/>
                </a:lnTo>
                <a:lnTo>
                  <a:pt x="76" y="64"/>
                </a:lnTo>
                <a:lnTo>
                  <a:pt x="66" y="50"/>
                </a:lnTo>
                <a:lnTo>
                  <a:pt x="78" y="46"/>
                </a:lnTo>
                <a:lnTo>
                  <a:pt x="70" y="38"/>
                </a:lnTo>
                <a:lnTo>
                  <a:pt x="72" y="26"/>
                </a:lnTo>
                <a:lnTo>
                  <a:pt x="84" y="16"/>
                </a:lnTo>
                <a:lnTo>
                  <a:pt x="108" y="4"/>
                </a:lnTo>
                <a:lnTo>
                  <a:pt x="122" y="2"/>
                </a:lnTo>
                <a:lnTo>
                  <a:pt x="134" y="6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7938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30" name="Freeform 29"/>
          <p:cNvSpPr>
            <a:spLocks/>
          </p:cNvSpPr>
          <p:nvPr/>
        </p:nvSpPr>
        <p:spPr bwMode="gray">
          <a:xfrm>
            <a:off x="2438400" y="2506663"/>
            <a:ext cx="50800" cy="31750"/>
          </a:xfrm>
          <a:custGeom>
            <a:avLst/>
            <a:gdLst>
              <a:gd name="T0" fmla="*/ 34 w 36"/>
              <a:gd name="T1" fmla="*/ 0 h 22"/>
              <a:gd name="T2" fmla="*/ 22 w 36"/>
              <a:gd name="T3" fmla="*/ 0 h 22"/>
              <a:gd name="T4" fmla="*/ 8 w 36"/>
              <a:gd name="T5" fmla="*/ 6 h 22"/>
              <a:gd name="T6" fmla="*/ 4 w 36"/>
              <a:gd name="T7" fmla="*/ 10 h 22"/>
              <a:gd name="T8" fmla="*/ 2 w 36"/>
              <a:gd name="T9" fmla="*/ 12 h 22"/>
              <a:gd name="T10" fmla="*/ 0 w 36"/>
              <a:gd name="T11" fmla="*/ 14 h 22"/>
              <a:gd name="T12" fmla="*/ 6 w 36"/>
              <a:gd name="T13" fmla="*/ 18 h 22"/>
              <a:gd name="T14" fmla="*/ 10 w 36"/>
              <a:gd name="T15" fmla="*/ 22 h 22"/>
              <a:gd name="T16" fmla="*/ 22 w 36"/>
              <a:gd name="T17" fmla="*/ 18 h 22"/>
              <a:gd name="T18" fmla="*/ 30 w 36"/>
              <a:gd name="T19" fmla="*/ 12 h 22"/>
              <a:gd name="T20" fmla="*/ 36 w 36"/>
              <a:gd name="T21" fmla="*/ 4 h 22"/>
              <a:gd name="T22" fmla="*/ 34 w 36"/>
              <a:gd name="T23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6" h="22">
                <a:moveTo>
                  <a:pt x="34" y="0"/>
                </a:moveTo>
                <a:lnTo>
                  <a:pt x="22" y="0"/>
                </a:lnTo>
                <a:lnTo>
                  <a:pt x="8" y="6"/>
                </a:lnTo>
                <a:lnTo>
                  <a:pt x="4" y="10"/>
                </a:lnTo>
                <a:lnTo>
                  <a:pt x="2" y="12"/>
                </a:lnTo>
                <a:lnTo>
                  <a:pt x="0" y="14"/>
                </a:lnTo>
                <a:lnTo>
                  <a:pt x="6" y="18"/>
                </a:lnTo>
                <a:lnTo>
                  <a:pt x="10" y="22"/>
                </a:lnTo>
                <a:lnTo>
                  <a:pt x="22" y="18"/>
                </a:lnTo>
                <a:lnTo>
                  <a:pt x="30" y="12"/>
                </a:lnTo>
                <a:lnTo>
                  <a:pt x="36" y="4"/>
                </a:lnTo>
                <a:lnTo>
                  <a:pt x="34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7938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31" name="Freeform 30"/>
          <p:cNvSpPr>
            <a:spLocks/>
          </p:cNvSpPr>
          <p:nvPr/>
        </p:nvSpPr>
        <p:spPr bwMode="gray">
          <a:xfrm>
            <a:off x="2525713" y="2527300"/>
            <a:ext cx="25400" cy="33338"/>
          </a:xfrm>
          <a:custGeom>
            <a:avLst/>
            <a:gdLst>
              <a:gd name="T0" fmla="*/ 8 w 18"/>
              <a:gd name="T1" fmla="*/ 0 h 22"/>
              <a:gd name="T2" fmla="*/ 2 w 18"/>
              <a:gd name="T3" fmla="*/ 6 h 22"/>
              <a:gd name="T4" fmla="*/ 0 w 18"/>
              <a:gd name="T5" fmla="*/ 14 h 22"/>
              <a:gd name="T6" fmla="*/ 8 w 18"/>
              <a:gd name="T7" fmla="*/ 22 h 22"/>
              <a:gd name="T8" fmla="*/ 18 w 18"/>
              <a:gd name="T9" fmla="*/ 10 h 22"/>
              <a:gd name="T10" fmla="*/ 16 w 18"/>
              <a:gd name="T11" fmla="*/ 2 h 22"/>
              <a:gd name="T12" fmla="*/ 8 w 18"/>
              <a:gd name="T13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8" h="22">
                <a:moveTo>
                  <a:pt x="8" y="0"/>
                </a:moveTo>
                <a:lnTo>
                  <a:pt x="2" y="6"/>
                </a:lnTo>
                <a:lnTo>
                  <a:pt x="0" y="14"/>
                </a:lnTo>
                <a:lnTo>
                  <a:pt x="8" y="22"/>
                </a:lnTo>
                <a:lnTo>
                  <a:pt x="18" y="10"/>
                </a:lnTo>
                <a:lnTo>
                  <a:pt x="16" y="2"/>
                </a:lnTo>
                <a:lnTo>
                  <a:pt x="8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7938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32" name="Freeform 31"/>
          <p:cNvSpPr>
            <a:spLocks/>
          </p:cNvSpPr>
          <p:nvPr/>
        </p:nvSpPr>
        <p:spPr bwMode="gray">
          <a:xfrm>
            <a:off x="1752600" y="1855788"/>
            <a:ext cx="30163" cy="20637"/>
          </a:xfrm>
          <a:custGeom>
            <a:avLst/>
            <a:gdLst>
              <a:gd name="T0" fmla="*/ 8 w 22"/>
              <a:gd name="T1" fmla="*/ 0 h 14"/>
              <a:gd name="T2" fmla="*/ 16 w 22"/>
              <a:gd name="T3" fmla="*/ 2 h 14"/>
              <a:gd name="T4" fmla="*/ 22 w 22"/>
              <a:gd name="T5" fmla="*/ 8 h 14"/>
              <a:gd name="T6" fmla="*/ 20 w 22"/>
              <a:gd name="T7" fmla="*/ 12 h 14"/>
              <a:gd name="T8" fmla="*/ 10 w 22"/>
              <a:gd name="T9" fmla="*/ 14 h 14"/>
              <a:gd name="T10" fmla="*/ 2 w 22"/>
              <a:gd name="T11" fmla="*/ 8 h 14"/>
              <a:gd name="T12" fmla="*/ 0 w 22"/>
              <a:gd name="T13" fmla="*/ 2 h 14"/>
              <a:gd name="T14" fmla="*/ 8 w 22"/>
              <a:gd name="T15" fmla="*/ 0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2" h="14">
                <a:moveTo>
                  <a:pt x="8" y="0"/>
                </a:moveTo>
                <a:lnTo>
                  <a:pt x="16" y="2"/>
                </a:lnTo>
                <a:lnTo>
                  <a:pt x="22" y="8"/>
                </a:lnTo>
                <a:lnTo>
                  <a:pt x="20" y="12"/>
                </a:lnTo>
                <a:lnTo>
                  <a:pt x="10" y="14"/>
                </a:lnTo>
                <a:lnTo>
                  <a:pt x="2" y="8"/>
                </a:lnTo>
                <a:lnTo>
                  <a:pt x="0" y="2"/>
                </a:lnTo>
                <a:lnTo>
                  <a:pt x="8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7938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33" name="Freeform 32"/>
          <p:cNvSpPr>
            <a:spLocks/>
          </p:cNvSpPr>
          <p:nvPr/>
        </p:nvSpPr>
        <p:spPr bwMode="gray">
          <a:xfrm>
            <a:off x="2652713" y="2301875"/>
            <a:ext cx="28575" cy="23813"/>
          </a:xfrm>
          <a:custGeom>
            <a:avLst/>
            <a:gdLst>
              <a:gd name="T0" fmla="*/ 8 w 20"/>
              <a:gd name="T1" fmla="*/ 0 h 16"/>
              <a:gd name="T2" fmla="*/ 16 w 20"/>
              <a:gd name="T3" fmla="*/ 6 h 16"/>
              <a:gd name="T4" fmla="*/ 20 w 20"/>
              <a:gd name="T5" fmla="*/ 12 h 16"/>
              <a:gd name="T6" fmla="*/ 16 w 20"/>
              <a:gd name="T7" fmla="*/ 16 h 16"/>
              <a:gd name="T8" fmla="*/ 6 w 20"/>
              <a:gd name="T9" fmla="*/ 14 h 16"/>
              <a:gd name="T10" fmla="*/ 0 w 20"/>
              <a:gd name="T11" fmla="*/ 10 h 16"/>
              <a:gd name="T12" fmla="*/ 0 w 20"/>
              <a:gd name="T13" fmla="*/ 2 h 16"/>
              <a:gd name="T14" fmla="*/ 8 w 20"/>
              <a:gd name="T15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0" h="16">
                <a:moveTo>
                  <a:pt x="8" y="0"/>
                </a:moveTo>
                <a:lnTo>
                  <a:pt x="16" y="6"/>
                </a:lnTo>
                <a:lnTo>
                  <a:pt x="20" y="12"/>
                </a:lnTo>
                <a:lnTo>
                  <a:pt x="16" y="16"/>
                </a:lnTo>
                <a:lnTo>
                  <a:pt x="6" y="14"/>
                </a:lnTo>
                <a:lnTo>
                  <a:pt x="0" y="10"/>
                </a:lnTo>
                <a:lnTo>
                  <a:pt x="0" y="2"/>
                </a:lnTo>
                <a:lnTo>
                  <a:pt x="8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7938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34" name="Freeform 33"/>
          <p:cNvSpPr>
            <a:spLocks/>
          </p:cNvSpPr>
          <p:nvPr/>
        </p:nvSpPr>
        <p:spPr bwMode="gray">
          <a:xfrm>
            <a:off x="2886075" y="2946400"/>
            <a:ext cx="53975" cy="26988"/>
          </a:xfrm>
          <a:custGeom>
            <a:avLst/>
            <a:gdLst>
              <a:gd name="T0" fmla="*/ 0 w 38"/>
              <a:gd name="T1" fmla="*/ 2 h 18"/>
              <a:gd name="T2" fmla="*/ 8 w 38"/>
              <a:gd name="T3" fmla="*/ 8 h 18"/>
              <a:gd name="T4" fmla="*/ 18 w 38"/>
              <a:gd name="T5" fmla="*/ 14 h 18"/>
              <a:gd name="T6" fmla="*/ 34 w 38"/>
              <a:gd name="T7" fmla="*/ 18 h 18"/>
              <a:gd name="T8" fmla="*/ 38 w 38"/>
              <a:gd name="T9" fmla="*/ 12 h 18"/>
              <a:gd name="T10" fmla="*/ 30 w 38"/>
              <a:gd name="T11" fmla="*/ 6 h 18"/>
              <a:gd name="T12" fmla="*/ 22 w 38"/>
              <a:gd name="T13" fmla="*/ 2 h 18"/>
              <a:gd name="T14" fmla="*/ 14 w 38"/>
              <a:gd name="T15" fmla="*/ 0 h 18"/>
              <a:gd name="T16" fmla="*/ 8 w 38"/>
              <a:gd name="T17" fmla="*/ 0 h 18"/>
              <a:gd name="T18" fmla="*/ 0 w 38"/>
              <a:gd name="T19" fmla="*/ 2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8" h="18">
                <a:moveTo>
                  <a:pt x="0" y="2"/>
                </a:moveTo>
                <a:lnTo>
                  <a:pt x="8" y="8"/>
                </a:lnTo>
                <a:lnTo>
                  <a:pt x="18" y="14"/>
                </a:lnTo>
                <a:lnTo>
                  <a:pt x="34" y="18"/>
                </a:lnTo>
                <a:lnTo>
                  <a:pt x="38" y="12"/>
                </a:lnTo>
                <a:lnTo>
                  <a:pt x="30" y="6"/>
                </a:lnTo>
                <a:lnTo>
                  <a:pt x="22" y="2"/>
                </a:lnTo>
                <a:lnTo>
                  <a:pt x="14" y="0"/>
                </a:lnTo>
                <a:lnTo>
                  <a:pt x="8" y="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7938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35" name="Freeform 34"/>
          <p:cNvSpPr>
            <a:spLocks/>
          </p:cNvSpPr>
          <p:nvPr/>
        </p:nvSpPr>
        <p:spPr bwMode="gray">
          <a:xfrm>
            <a:off x="1460500" y="2916238"/>
            <a:ext cx="100013" cy="74612"/>
          </a:xfrm>
          <a:custGeom>
            <a:avLst/>
            <a:gdLst>
              <a:gd name="T0" fmla="*/ 0 w 72"/>
              <a:gd name="T1" fmla="*/ 0 h 50"/>
              <a:gd name="T2" fmla="*/ 12 w 72"/>
              <a:gd name="T3" fmla="*/ 2 h 50"/>
              <a:gd name="T4" fmla="*/ 24 w 72"/>
              <a:gd name="T5" fmla="*/ 6 h 50"/>
              <a:gd name="T6" fmla="*/ 32 w 72"/>
              <a:gd name="T7" fmla="*/ 10 h 50"/>
              <a:gd name="T8" fmla="*/ 42 w 72"/>
              <a:gd name="T9" fmla="*/ 16 h 50"/>
              <a:gd name="T10" fmla="*/ 50 w 72"/>
              <a:gd name="T11" fmla="*/ 26 h 50"/>
              <a:gd name="T12" fmla="*/ 56 w 72"/>
              <a:gd name="T13" fmla="*/ 30 h 50"/>
              <a:gd name="T14" fmla="*/ 66 w 72"/>
              <a:gd name="T15" fmla="*/ 36 h 50"/>
              <a:gd name="T16" fmla="*/ 70 w 72"/>
              <a:gd name="T17" fmla="*/ 42 h 50"/>
              <a:gd name="T18" fmla="*/ 72 w 72"/>
              <a:gd name="T19" fmla="*/ 46 h 50"/>
              <a:gd name="T20" fmla="*/ 66 w 72"/>
              <a:gd name="T21" fmla="*/ 48 h 50"/>
              <a:gd name="T22" fmla="*/ 56 w 72"/>
              <a:gd name="T23" fmla="*/ 50 h 50"/>
              <a:gd name="T24" fmla="*/ 46 w 72"/>
              <a:gd name="T25" fmla="*/ 46 h 50"/>
              <a:gd name="T26" fmla="*/ 46 w 72"/>
              <a:gd name="T27" fmla="*/ 38 h 50"/>
              <a:gd name="T28" fmla="*/ 40 w 72"/>
              <a:gd name="T29" fmla="*/ 38 h 50"/>
              <a:gd name="T30" fmla="*/ 34 w 72"/>
              <a:gd name="T31" fmla="*/ 32 h 50"/>
              <a:gd name="T32" fmla="*/ 28 w 72"/>
              <a:gd name="T33" fmla="*/ 24 h 50"/>
              <a:gd name="T34" fmla="*/ 22 w 72"/>
              <a:gd name="T35" fmla="*/ 24 h 50"/>
              <a:gd name="T36" fmla="*/ 20 w 72"/>
              <a:gd name="T37" fmla="*/ 18 h 50"/>
              <a:gd name="T38" fmla="*/ 14 w 72"/>
              <a:gd name="T39" fmla="*/ 18 h 50"/>
              <a:gd name="T40" fmla="*/ 6 w 72"/>
              <a:gd name="T41" fmla="*/ 14 h 50"/>
              <a:gd name="T42" fmla="*/ 0 w 72"/>
              <a:gd name="T43" fmla="*/ 10 h 50"/>
              <a:gd name="T44" fmla="*/ 0 w 72"/>
              <a:gd name="T45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72" h="50">
                <a:moveTo>
                  <a:pt x="0" y="0"/>
                </a:moveTo>
                <a:lnTo>
                  <a:pt x="12" y="2"/>
                </a:lnTo>
                <a:lnTo>
                  <a:pt x="24" y="6"/>
                </a:lnTo>
                <a:lnTo>
                  <a:pt x="32" y="10"/>
                </a:lnTo>
                <a:lnTo>
                  <a:pt x="42" y="16"/>
                </a:lnTo>
                <a:lnTo>
                  <a:pt x="50" y="26"/>
                </a:lnTo>
                <a:lnTo>
                  <a:pt x="56" y="30"/>
                </a:lnTo>
                <a:lnTo>
                  <a:pt x="66" y="36"/>
                </a:lnTo>
                <a:lnTo>
                  <a:pt x="70" y="42"/>
                </a:lnTo>
                <a:lnTo>
                  <a:pt x="72" y="46"/>
                </a:lnTo>
                <a:lnTo>
                  <a:pt x="66" y="48"/>
                </a:lnTo>
                <a:lnTo>
                  <a:pt x="56" y="50"/>
                </a:lnTo>
                <a:lnTo>
                  <a:pt x="46" y="46"/>
                </a:lnTo>
                <a:lnTo>
                  <a:pt x="46" y="38"/>
                </a:lnTo>
                <a:lnTo>
                  <a:pt x="40" y="38"/>
                </a:lnTo>
                <a:lnTo>
                  <a:pt x="34" y="32"/>
                </a:lnTo>
                <a:lnTo>
                  <a:pt x="28" y="24"/>
                </a:lnTo>
                <a:lnTo>
                  <a:pt x="22" y="24"/>
                </a:lnTo>
                <a:lnTo>
                  <a:pt x="20" y="18"/>
                </a:lnTo>
                <a:lnTo>
                  <a:pt x="14" y="18"/>
                </a:lnTo>
                <a:lnTo>
                  <a:pt x="6" y="14"/>
                </a:lnTo>
                <a:lnTo>
                  <a:pt x="0" y="1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7938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grpSp>
        <p:nvGrpSpPr>
          <p:cNvPr id="36" name="Group 35"/>
          <p:cNvGrpSpPr>
            <a:grpSpLocks/>
          </p:cNvGrpSpPr>
          <p:nvPr/>
        </p:nvGrpSpPr>
        <p:grpSpPr bwMode="auto">
          <a:xfrm>
            <a:off x="581988" y="2173808"/>
            <a:ext cx="835561" cy="689077"/>
            <a:chOff x="44" y="1185"/>
            <a:chExt cx="594" cy="464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37" name="Freeform 36"/>
            <p:cNvSpPr>
              <a:spLocks/>
            </p:cNvSpPr>
            <p:nvPr/>
          </p:nvSpPr>
          <p:spPr bwMode="gray">
            <a:xfrm>
              <a:off x="44" y="1185"/>
              <a:ext cx="594" cy="414"/>
            </a:xfrm>
            <a:custGeom>
              <a:avLst/>
              <a:gdLst>
                <a:gd name="T0" fmla="*/ 540 w 594"/>
                <a:gd name="T1" fmla="*/ 354 h 414"/>
                <a:gd name="T2" fmla="*/ 510 w 594"/>
                <a:gd name="T3" fmla="*/ 318 h 414"/>
                <a:gd name="T4" fmla="*/ 500 w 594"/>
                <a:gd name="T5" fmla="*/ 332 h 414"/>
                <a:gd name="T6" fmla="*/ 464 w 594"/>
                <a:gd name="T7" fmla="*/ 324 h 414"/>
                <a:gd name="T8" fmla="*/ 414 w 594"/>
                <a:gd name="T9" fmla="*/ 298 h 414"/>
                <a:gd name="T10" fmla="*/ 362 w 594"/>
                <a:gd name="T11" fmla="*/ 288 h 414"/>
                <a:gd name="T12" fmla="*/ 318 w 594"/>
                <a:gd name="T13" fmla="*/ 272 h 414"/>
                <a:gd name="T14" fmla="*/ 314 w 594"/>
                <a:gd name="T15" fmla="*/ 294 h 414"/>
                <a:gd name="T16" fmla="*/ 278 w 594"/>
                <a:gd name="T17" fmla="*/ 304 h 414"/>
                <a:gd name="T18" fmla="*/ 252 w 594"/>
                <a:gd name="T19" fmla="*/ 298 h 414"/>
                <a:gd name="T20" fmla="*/ 270 w 594"/>
                <a:gd name="T21" fmla="*/ 274 h 414"/>
                <a:gd name="T22" fmla="*/ 274 w 594"/>
                <a:gd name="T23" fmla="*/ 266 h 414"/>
                <a:gd name="T24" fmla="*/ 236 w 594"/>
                <a:gd name="T25" fmla="*/ 298 h 414"/>
                <a:gd name="T26" fmla="*/ 222 w 594"/>
                <a:gd name="T27" fmla="*/ 322 h 414"/>
                <a:gd name="T28" fmla="*/ 196 w 594"/>
                <a:gd name="T29" fmla="*/ 348 h 414"/>
                <a:gd name="T30" fmla="*/ 146 w 594"/>
                <a:gd name="T31" fmla="*/ 384 h 414"/>
                <a:gd name="T32" fmla="*/ 112 w 594"/>
                <a:gd name="T33" fmla="*/ 398 h 414"/>
                <a:gd name="T34" fmla="*/ 90 w 594"/>
                <a:gd name="T35" fmla="*/ 408 h 414"/>
                <a:gd name="T36" fmla="*/ 84 w 594"/>
                <a:gd name="T37" fmla="*/ 394 h 414"/>
                <a:gd name="T38" fmla="*/ 114 w 594"/>
                <a:gd name="T39" fmla="*/ 382 h 414"/>
                <a:gd name="T40" fmla="*/ 156 w 594"/>
                <a:gd name="T41" fmla="*/ 354 h 414"/>
                <a:gd name="T42" fmla="*/ 170 w 594"/>
                <a:gd name="T43" fmla="*/ 320 h 414"/>
                <a:gd name="T44" fmla="*/ 138 w 594"/>
                <a:gd name="T45" fmla="*/ 328 h 414"/>
                <a:gd name="T46" fmla="*/ 100 w 594"/>
                <a:gd name="T47" fmla="*/ 328 h 414"/>
                <a:gd name="T48" fmla="*/ 86 w 594"/>
                <a:gd name="T49" fmla="*/ 286 h 414"/>
                <a:gd name="T50" fmla="*/ 56 w 594"/>
                <a:gd name="T51" fmla="*/ 300 h 414"/>
                <a:gd name="T52" fmla="*/ 48 w 594"/>
                <a:gd name="T53" fmla="*/ 274 h 414"/>
                <a:gd name="T54" fmla="*/ 24 w 594"/>
                <a:gd name="T55" fmla="*/ 258 h 414"/>
                <a:gd name="T56" fmla="*/ 46 w 594"/>
                <a:gd name="T57" fmla="*/ 226 h 414"/>
                <a:gd name="T58" fmla="*/ 80 w 594"/>
                <a:gd name="T59" fmla="*/ 214 h 414"/>
                <a:gd name="T60" fmla="*/ 102 w 594"/>
                <a:gd name="T61" fmla="*/ 184 h 414"/>
                <a:gd name="T62" fmla="*/ 86 w 594"/>
                <a:gd name="T63" fmla="*/ 180 h 414"/>
                <a:gd name="T64" fmla="*/ 20 w 594"/>
                <a:gd name="T65" fmla="*/ 168 h 414"/>
                <a:gd name="T66" fmla="*/ 10 w 594"/>
                <a:gd name="T67" fmla="*/ 150 h 414"/>
                <a:gd name="T68" fmla="*/ 60 w 594"/>
                <a:gd name="T69" fmla="*/ 132 h 414"/>
                <a:gd name="T70" fmla="*/ 100 w 594"/>
                <a:gd name="T71" fmla="*/ 142 h 414"/>
                <a:gd name="T72" fmla="*/ 102 w 594"/>
                <a:gd name="T73" fmla="*/ 132 h 414"/>
                <a:gd name="T74" fmla="*/ 84 w 594"/>
                <a:gd name="T75" fmla="*/ 116 h 414"/>
                <a:gd name="T76" fmla="*/ 44 w 594"/>
                <a:gd name="T77" fmla="*/ 94 h 414"/>
                <a:gd name="T78" fmla="*/ 22 w 594"/>
                <a:gd name="T79" fmla="*/ 68 h 414"/>
                <a:gd name="T80" fmla="*/ 88 w 594"/>
                <a:gd name="T81" fmla="*/ 28 h 414"/>
                <a:gd name="T82" fmla="*/ 132 w 594"/>
                <a:gd name="T83" fmla="*/ 12 h 414"/>
                <a:gd name="T84" fmla="*/ 186 w 594"/>
                <a:gd name="T85" fmla="*/ 8 h 414"/>
                <a:gd name="T86" fmla="*/ 244 w 594"/>
                <a:gd name="T87" fmla="*/ 16 h 414"/>
                <a:gd name="T88" fmla="*/ 318 w 594"/>
                <a:gd name="T89" fmla="*/ 30 h 414"/>
                <a:gd name="T90" fmla="*/ 400 w 594"/>
                <a:gd name="T91" fmla="*/ 40 h 414"/>
                <a:gd name="T92" fmla="*/ 438 w 594"/>
                <a:gd name="T93" fmla="*/ 288 h 414"/>
                <a:gd name="T94" fmla="*/ 478 w 594"/>
                <a:gd name="T95" fmla="*/ 316 h 414"/>
                <a:gd name="T96" fmla="*/ 508 w 594"/>
                <a:gd name="T97" fmla="*/ 300 h 414"/>
                <a:gd name="T98" fmla="*/ 556 w 594"/>
                <a:gd name="T99" fmla="*/ 358 h 414"/>
                <a:gd name="T100" fmla="*/ 594 w 594"/>
                <a:gd name="T101" fmla="*/ 394 h 414"/>
                <a:gd name="T102" fmla="*/ 582 w 594"/>
                <a:gd name="T103" fmla="*/ 394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94" h="414">
                  <a:moveTo>
                    <a:pt x="568" y="384"/>
                  </a:moveTo>
                  <a:lnTo>
                    <a:pt x="552" y="370"/>
                  </a:lnTo>
                  <a:lnTo>
                    <a:pt x="542" y="362"/>
                  </a:lnTo>
                  <a:lnTo>
                    <a:pt x="540" y="354"/>
                  </a:lnTo>
                  <a:lnTo>
                    <a:pt x="530" y="342"/>
                  </a:lnTo>
                  <a:lnTo>
                    <a:pt x="522" y="336"/>
                  </a:lnTo>
                  <a:lnTo>
                    <a:pt x="518" y="330"/>
                  </a:lnTo>
                  <a:lnTo>
                    <a:pt x="510" y="318"/>
                  </a:lnTo>
                  <a:lnTo>
                    <a:pt x="506" y="322"/>
                  </a:lnTo>
                  <a:lnTo>
                    <a:pt x="510" y="334"/>
                  </a:lnTo>
                  <a:lnTo>
                    <a:pt x="506" y="338"/>
                  </a:lnTo>
                  <a:lnTo>
                    <a:pt x="500" y="332"/>
                  </a:lnTo>
                  <a:lnTo>
                    <a:pt x="496" y="328"/>
                  </a:lnTo>
                  <a:lnTo>
                    <a:pt x="492" y="336"/>
                  </a:lnTo>
                  <a:lnTo>
                    <a:pt x="480" y="332"/>
                  </a:lnTo>
                  <a:lnTo>
                    <a:pt x="464" y="324"/>
                  </a:lnTo>
                  <a:lnTo>
                    <a:pt x="440" y="310"/>
                  </a:lnTo>
                  <a:lnTo>
                    <a:pt x="438" y="302"/>
                  </a:lnTo>
                  <a:lnTo>
                    <a:pt x="426" y="304"/>
                  </a:lnTo>
                  <a:lnTo>
                    <a:pt x="414" y="298"/>
                  </a:lnTo>
                  <a:lnTo>
                    <a:pt x="400" y="296"/>
                  </a:lnTo>
                  <a:lnTo>
                    <a:pt x="378" y="296"/>
                  </a:lnTo>
                  <a:lnTo>
                    <a:pt x="368" y="296"/>
                  </a:lnTo>
                  <a:lnTo>
                    <a:pt x="362" y="288"/>
                  </a:lnTo>
                  <a:lnTo>
                    <a:pt x="348" y="286"/>
                  </a:lnTo>
                  <a:lnTo>
                    <a:pt x="344" y="280"/>
                  </a:lnTo>
                  <a:lnTo>
                    <a:pt x="332" y="274"/>
                  </a:lnTo>
                  <a:lnTo>
                    <a:pt x="318" y="272"/>
                  </a:lnTo>
                  <a:lnTo>
                    <a:pt x="306" y="272"/>
                  </a:lnTo>
                  <a:lnTo>
                    <a:pt x="306" y="280"/>
                  </a:lnTo>
                  <a:lnTo>
                    <a:pt x="310" y="286"/>
                  </a:lnTo>
                  <a:lnTo>
                    <a:pt x="314" y="294"/>
                  </a:lnTo>
                  <a:lnTo>
                    <a:pt x="310" y="296"/>
                  </a:lnTo>
                  <a:lnTo>
                    <a:pt x="294" y="296"/>
                  </a:lnTo>
                  <a:lnTo>
                    <a:pt x="286" y="298"/>
                  </a:lnTo>
                  <a:lnTo>
                    <a:pt x="278" y="304"/>
                  </a:lnTo>
                  <a:lnTo>
                    <a:pt x="268" y="312"/>
                  </a:lnTo>
                  <a:lnTo>
                    <a:pt x="256" y="316"/>
                  </a:lnTo>
                  <a:lnTo>
                    <a:pt x="250" y="308"/>
                  </a:lnTo>
                  <a:lnTo>
                    <a:pt x="252" y="298"/>
                  </a:lnTo>
                  <a:lnTo>
                    <a:pt x="256" y="290"/>
                  </a:lnTo>
                  <a:lnTo>
                    <a:pt x="258" y="280"/>
                  </a:lnTo>
                  <a:lnTo>
                    <a:pt x="262" y="276"/>
                  </a:lnTo>
                  <a:lnTo>
                    <a:pt x="270" y="274"/>
                  </a:lnTo>
                  <a:lnTo>
                    <a:pt x="280" y="272"/>
                  </a:lnTo>
                  <a:lnTo>
                    <a:pt x="284" y="264"/>
                  </a:lnTo>
                  <a:lnTo>
                    <a:pt x="286" y="260"/>
                  </a:lnTo>
                  <a:lnTo>
                    <a:pt x="274" y="266"/>
                  </a:lnTo>
                  <a:lnTo>
                    <a:pt x="264" y="268"/>
                  </a:lnTo>
                  <a:lnTo>
                    <a:pt x="244" y="282"/>
                  </a:lnTo>
                  <a:lnTo>
                    <a:pt x="236" y="290"/>
                  </a:lnTo>
                  <a:lnTo>
                    <a:pt x="236" y="298"/>
                  </a:lnTo>
                  <a:lnTo>
                    <a:pt x="230" y="304"/>
                  </a:lnTo>
                  <a:lnTo>
                    <a:pt x="220" y="306"/>
                  </a:lnTo>
                  <a:lnTo>
                    <a:pt x="216" y="314"/>
                  </a:lnTo>
                  <a:lnTo>
                    <a:pt x="222" y="322"/>
                  </a:lnTo>
                  <a:lnTo>
                    <a:pt x="224" y="326"/>
                  </a:lnTo>
                  <a:lnTo>
                    <a:pt x="218" y="332"/>
                  </a:lnTo>
                  <a:lnTo>
                    <a:pt x="208" y="340"/>
                  </a:lnTo>
                  <a:lnTo>
                    <a:pt x="196" y="348"/>
                  </a:lnTo>
                  <a:lnTo>
                    <a:pt x="176" y="360"/>
                  </a:lnTo>
                  <a:lnTo>
                    <a:pt x="154" y="372"/>
                  </a:lnTo>
                  <a:lnTo>
                    <a:pt x="148" y="378"/>
                  </a:lnTo>
                  <a:lnTo>
                    <a:pt x="146" y="384"/>
                  </a:lnTo>
                  <a:lnTo>
                    <a:pt x="134" y="390"/>
                  </a:lnTo>
                  <a:lnTo>
                    <a:pt x="130" y="394"/>
                  </a:lnTo>
                  <a:lnTo>
                    <a:pt x="116" y="394"/>
                  </a:lnTo>
                  <a:lnTo>
                    <a:pt x="112" y="398"/>
                  </a:lnTo>
                  <a:lnTo>
                    <a:pt x="104" y="402"/>
                  </a:lnTo>
                  <a:lnTo>
                    <a:pt x="98" y="398"/>
                  </a:lnTo>
                  <a:lnTo>
                    <a:pt x="94" y="400"/>
                  </a:lnTo>
                  <a:lnTo>
                    <a:pt x="90" y="408"/>
                  </a:lnTo>
                  <a:lnTo>
                    <a:pt x="84" y="412"/>
                  </a:lnTo>
                  <a:lnTo>
                    <a:pt x="76" y="410"/>
                  </a:lnTo>
                  <a:lnTo>
                    <a:pt x="78" y="402"/>
                  </a:lnTo>
                  <a:lnTo>
                    <a:pt x="84" y="394"/>
                  </a:lnTo>
                  <a:lnTo>
                    <a:pt x="90" y="390"/>
                  </a:lnTo>
                  <a:lnTo>
                    <a:pt x="100" y="388"/>
                  </a:lnTo>
                  <a:lnTo>
                    <a:pt x="110" y="388"/>
                  </a:lnTo>
                  <a:lnTo>
                    <a:pt x="114" y="382"/>
                  </a:lnTo>
                  <a:lnTo>
                    <a:pt x="124" y="378"/>
                  </a:lnTo>
                  <a:lnTo>
                    <a:pt x="140" y="366"/>
                  </a:lnTo>
                  <a:lnTo>
                    <a:pt x="150" y="356"/>
                  </a:lnTo>
                  <a:lnTo>
                    <a:pt x="156" y="354"/>
                  </a:lnTo>
                  <a:lnTo>
                    <a:pt x="160" y="342"/>
                  </a:lnTo>
                  <a:lnTo>
                    <a:pt x="160" y="332"/>
                  </a:lnTo>
                  <a:lnTo>
                    <a:pt x="168" y="328"/>
                  </a:lnTo>
                  <a:lnTo>
                    <a:pt x="170" y="320"/>
                  </a:lnTo>
                  <a:lnTo>
                    <a:pt x="160" y="322"/>
                  </a:lnTo>
                  <a:lnTo>
                    <a:pt x="148" y="328"/>
                  </a:lnTo>
                  <a:lnTo>
                    <a:pt x="142" y="322"/>
                  </a:lnTo>
                  <a:lnTo>
                    <a:pt x="138" y="328"/>
                  </a:lnTo>
                  <a:lnTo>
                    <a:pt x="134" y="330"/>
                  </a:lnTo>
                  <a:lnTo>
                    <a:pt x="126" y="322"/>
                  </a:lnTo>
                  <a:lnTo>
                    <a:pt x="110" y="320"/>
                  </a:lnTo>
                  <a:lnTo>
                    <a:pt x="100" y="328"/>
                  </a:lnTo>
                  <a:lnTo>
                    <a:pt x="90" y="330"/>
                  </a:lnTo>
                  <a:lnTo>
                    <a:pt x="88" y="304"/>
                  </a:lnTo>
                  <a:lnTo>
                    <a:pt x="86" y="296"/>
                  </a:lnTo>
                  <a:lnTo>
                    <a:pt x="86" y="286"/>
                  </a:lnTo>
                  <a:lnTo>
                    <a:pt x="80" y="286"/>
                  </a:lnTo>
                  <a:lnTo>
                    <a:pt x="78" y="296"/>
                  </a:lnTo>
                  <a:lnTo>
                    <a:pt x="74" y="300"/>
                  </a:lnTo>
                  <a:lnTo>
                    <a:pt x="56" y="300"/>
                  </a:lnTo>
                  <a:lnTo>
                    <a:pt x="48" y="292"/>
                  </a:lnTo>
                  <a:lnTo>
                    <a:pt x="40" y="280"/>
                  </a:lnTo>
                  <a:lnTo>
                    <a:pt x="42" y="274"/>
                  </a:lnTo>
                  <a:lnTo>
                    <a:pt x="48" y="274"/>
                  </a:lnTo>
                  <a:lnTo>
                    <a:pt x="40" y="268"/>
                  </a:lnTo>
                  <a:lnTo>
                    <a:pt x="40" y="260"/>
                  </a:lnTo>
                  <a:lnTo>
                    <a:pt x="36" y="268"/>
                  </a:lnTo>
                  <a:lnTo>
                    <a:pt x="24" y="258"/>
                  </a:lnTo>
                  <a:lnTo>
                    <a:pt x="30" y="246"/>
                  </a:lnTo>
                  <a:lnTo>
                    <a:pt x="34" y="242"/>
                  </a:lnTo>
                  <a:lnTo>
                    <a:pt x="46" y="234"/>
                  </a:lnTo>
                  <a:lnTo>
                    <a:pt x="46" y="226"/>
                  </a:lnTo>
                  <a:lnTo>
                    <a:pt x="50" y="220"/>
                  </a:lnTo>
                  <a:lnTo>
                    <a:pt x="58" y="220"/>
                  </a:lnTo>
                  <a:lnTo>
                    <a:pt x="72" y="222"/>
                  </a:lnTo>
                  <a:lnTo>
                    <a:pt x="80" y="214"/>
                  </a:lnTo>
                  <a:lnTo>
                    <a:pt x="88" y="210"/>
                  </a:lnTo>
                  <a:lnTo>
                    <a:pt x="110" y="208"/>
                  </a:lnTo>
                  <a:lnTo>
                    <a:pt x="108" y="194"/>
                  </a:lnTo>
                  <a:lnTo>
                    <a:pt x="102" y="184"/>
                  </a:lnTo>
                  <a:lnTo>
                    <a:pt x="108" y="178"/>
                  </a:lnTo>
                  <a:lnTo>
                    <a:pt x="104" y="174"/>
                  </a:lnTo>
                  <a:lnTo>
                    <a:pt x="94" y="174"/>
                  </a:lnTo>
                  <a:lnTo>
                    <a:pt x="86" y="180"/>
                  </a:lnTo>
                  <a:lnTo>
                    <a:pt x="76" y="186"/>
                  </a:lnTo>
                  <a:lnTo>
                    <a:pt x="22" y="184"/>
                  </a:lnTo>
                  <a:lnTo>
                    <a:pt x="14" y="176"/>
                  </a:lnTo>
                  <a:lnTo>
                    <a:pt x="20" y="168"/>
                  </a:lnTo>
                  <a:lnTo>
                    <a:pt x="20" y="164"/>
                  </a:lnTo>
                  <a:lnTo>
                    <a:pt x="4" y="164"/>
                  </a:lnTo>
                  <a:lnTo>
                    <a:pt x="0" y="156"/>
                  </a:lnTo>
                  <a:lnTo>
                    <a:pt x="10" y="150"/>
                  </a:lnTo>
                  <a:lnTo>
                    <a:pt x="22" y="140"/>
                  </a:lnTo>
                  <a:lnTo>
                    <a:pt x="36" y="136"/>
                  </a:lnTo>
                  <a:lnTo>
                    <a:pt x="52" y="130"/>
                  </a:lnTo>
                  <a:lnTo>
                    <a:pt x="60" y="132"/>
                  </a:lnTo>
                  <a:lnTo>
                    <a:pt x="62" y="140"/>
                  </a:lnTo>
                  <a:lnTo>
                    <a:pt x="72" y="146"/>
                  </a:lnTo>
                  <a:lnTo>
                    <a:pt x="88" y="144"/>
                  </a:lnTo>
                  <a:lnTo>
                    <a:pt x="100" y="142"/>
                  </a:lnTo>
                  <a:lnTo>
                    <a:pt x="114" y="136"/>
                  </a:lnTo>
                  <a:lnTo>
                    <a:pt x="118" y="130"/>
                  </a:lnTo>
                  <a:lnTo>
                    <a:pt x="108" y="128"/>
                  </a:lnTo>
                  <a:lnTo>
                    <a:pt x="102" y="132"/>
                  </a:lnTo>
                  <a:lnTo>
                    <a:pt x="88" y="130"/>
                  </a:lnTo>
                  <a:lnTo>
                    <a:pt x="88" y="122"/>
                  </a:lnTo>
                  <a:lnTo>
                    <a:pt x="92" y="118"/>
                  </a:lnTo>
                  <a:lnTo>
                    <a:pt x="84" y="116"/>
                  </a:lnTo>
                  <a:lnTo>
                    <a:pt x="66" y="120"/>
                  </a:lnTo>
                  <a:lnTo>
                    <a:pt x="60" y="108"/>
                  </a:lnTo>
                  <a:lnTo>
                    <a:pt x="50" y="100"/>
                  </a:lnTo>
                  <a:lnTo>
                    <a:pt x="44" y="94"/>
                  </a:lnTo>
                  <a:lnTo>
                    <a:pt x="38" y="90"/>
                  </a:lnTo>
                  <a:lnTo>
                    <a:pt x="26" y="90"/>
                  </a:lnTo>
                  <a:lnTo>
                    <a:pt x="20" y="82"/>
                  </a:lnTo>
                  <a:lnTo>
                    <a:pt x="22" y="68"/>
                  </a:lnTo>
                  <a:lnTo>
                    <a:pt x="58" y="64"/>
                  </a:lnTo>
                  <a:lnTo>
                    <a:pt x="70" y="54"/>
                  </a:lnTo>
                  <a:lnTo>
                    <a:pt x="74" y="42"/>
                  </a:lnTo>
                  <a:lnTo>
                    <a:pt x="88" y="28"/>
                  </a:lnTo>
                  <a:lnTo>
                    <a:pt x="104" y="28"/>
                  </a:lnTo>
                  <a:lnTo>
                    <a:pt x="120" y="20"/>
                  </a:lnTo>
                  <a:lnTo>
                    <a:pt x="128" y="20"/>
                  </a:lnTo>
                  <a:lnTo>
                    <a:pt x="132" y="12"/>
                  </a:lnTo>
                  <a:lnTo>
                    <a:pt x="158" y="10"/>
                  </a:lnTo>
                  <a:lnTo>
                    <a:pt x="176" y="0"/>
                  </a:lnTo>
                  <a:lnTo>
                    <a:pt x="190" y="2"/>
                  </a:lnTo>
                  <a:lnTo>
                    <a:pt x="186" y="8"/>
                  </a:lnTo>
                  <a:lnTo>
                    <a:pt x="190" y="14"/>
                  </a:lnTo>
                  <a:lnTo>
                    <a:pt x="204" y="8"/>
                  </a:lnTo>
                  <a:lnTo>
                    <a:pt x="212" y="12"/>
                  </a:lnTo>
                  <a:lnTo>
                    <a:pt x="244" y="16"/>
                  </a:lnTo>
                  <a:lnTo>
                    <a:pt x="244" y="22"/>
                  </a:lnTo>
                  <a:lnTo>
                    <a:pt x="268" y="24"/>
                  </a:lnTo>
                  <a:lnTo>
                    <a:pt x="296" y="24"/>
                  </a:lnTo>
                  <a:lnTo>
                    <a:pt x="318" y="30"/>
                  </a:lnTo>
                  <a:lnTo>
                    <a:pt x="344" y="36"/>
                  </a:lnTo>
                  <a:lnTo>
                    <a:pt x="364" y="40"/>
                  </a:lnTo>
                  <a:lnTo>
                    <a:pt x="394" y="36"/>
                  </a:lnTo>
                  <a:lnTo>
                    <a:pt x="400" y="40"/>
                  </a:lnTo>
                  <a:lnTo>
                    <a:pt x="420" y="48"/>
                  </a:lnTo>
                  <a:lnTo>
                    <a:pt x="420" y="288"/>
                  </a:lnTo>
                  <a:lnTo>
                    <a:pt x="430" y="292"/>
                  </a:lnTo>
                  <a:lnTo>
                    <a:pt x="438" y="288"/>
                  </a:lnTo>
                  <a:lnTo>
                    <a:pt x="446" y="286"/>
                  </a:lnTo>
                  <a:lnTo>
                    <a:pt x="454" y="296"/>
                  </a:lnTo>
                  <a:lnTo>
                    <a:pt x="470" y="308"/>
                  </a:lnTo>
                  <a:lnTo>
                    <a:pt x="478" y="316"/>
                  </a:lnTo>
                  <a:lnTo>
                    <a:pt x="488" y="314"/>
                  </a:lnTo>
                  <a:lnTo>
                    <a:pt x="490" y="308"/>
                  </a:lnTo>
                  <a:lnTo>
                    <a:pt x="498" y="304"/>
                  </a:lnTo>
                  <a:lnTo>
                    <a:pt x="508" y="300"/>
                  </a:lnTo>
                  <a:lnTo>
                    <a:pt x="520" y="312"/>
                  </a:lnTo>
                  <a:lnTo>
                    <a:pt x="530" y="322"/>
                  </a:lnTo>
                  <a:lnTo>
                    <a:pt x="546" y="338"/>
                  </a:lnTo>
                  <a:lnTo>
                    <a:pt x="556" y="358"/>
                  </a:lnTo>
                  <a:lnTo>
                    <a:pt x="566" y="370"/>
                  </a:lnTo>
                  <a:lnTo>
                    <a:pt x="578" y="378"/>
                  </a:lnTo>
                  <a:lnTo>
                    <a:pt x="592" y="386"/>
                  </a:lnTo>
                  <a:lnTo>
                    <a:pt x="594" y="394"/>
                  </a:lnTo>
                  <a:lnTo>
                    <a:pt x="590" y="410"/>
                  </a:lnTo>
                  <a:lnTo>
                    <a:pt x="576" y="414"/>
                  </a:lnTo>
                  <a:lnTo>
                    <a:pt x="580" y="404"/>
                  </a:lnTo>
                  <a:lnTo>
                    <a:pt x="582" y="394"/>
                  </a:lnTo>
                  <a:lnTo>
                    <a:pt x="576" y="392"/>
                  </a:lnTo>
                  <a:lnTo>
                    <a:pt x="570" y="386"/>
                  </a:lnTo>
                  <a:lnTo>
                    <a:pt x="568" y="384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Gill Sans MT" panose="020B0502020104020203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gray">
            <a:xfrm>
              <a:off x="250" y="1527"/>
              <a:ext cx="38" cy="26"/>
            </a:xfrm>
            <a:custGeom>
              <a:avLst/>
              <a:gdLst>
                <a:gd name="T0" fmla="*/ 28 w 38"/>
                <a:gd name="T1" fmla="*/ 2 h 26"/>
                <a:gd name="T2" fmla="*/ 20 w 38"/>
                <a:gd name="T3" fmla="*/ 4 h 26"/>
                <a:gd name="T4" fmla="*/ 14 w 38"/>
                <a:gd name="T5" fmla="*/ 6 h 26"/>
                <a:gd name="T6" fmla="*/ 14 w 38"/>
                <a:gd name="T7" fmla="*/ 14 h 26"/>
                <a:gd name="T8" fmla="*/ 8 w 38"/>
                <a:gd name="T9" fmla="*/ 12 h 26"/>
                <a:gd name="T10" fmla="*/ 4 w 38"/>
                <a:gd name="T11" fmla="*/ 8 h 26"/>
                <a:gd name="T12" fmla="*/ 0 w 38"/>
                <a:gd name="T13" fmla="*/ 12 h 26"/>
                <a:gd name="T14" fmla="*/ 2 w 38"/>
                <a:gd name="T15" fmla="*/ 20 h 26"/>
                <a:gd name="T16" fmla="*/ 8 w 38"/>
                <a:gd name="T17" fmla="*/ 26 h 26"/>
                <a:gd name="T18" fmla="*/ 26 w 38"/>
                <a:gd name="T19" fmla="*/ 24 h 26"/>
                <a:gd name="T20" fmla="*/ 32 w 38"/>
                <a:gd name="T21" fmla="*/ 16 h 26"/>
                <a:gd name="T22" fmla="*/ 38 w 38"/>
                <a:gd name="T23" fmla="*/ 10 h 26"/>
                <a:gd name="T24" fmla="*/ 34 w 38"/>
                <a:gd name="T25" fmla="*/ 0 h 26"/>
                <a:gd name="T26" fmla="*/ 28 w 38"/>
                <a:gd name="T27" fmla="*/ 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8" h="26">
                  <a:moveTo>
                    <a:pt x="28" y="2"/>
                  </a:moveTo>
                  <a:lnTo>
                    <a:pt x="20" y="4"/>
                  </a:lnTo>
                  <a:lnTo>
                    <a:pt x="14" y="6"/>
                  </a:lnTo>
                  <a:lnTo>
                    <a:pt x="14" y="14"/>
                  </a:lnTo>
                  <a:lnTo>
                    <a:pt x="8" y="12"/>
                  </a:lnTo>
                  <a:lnTo>
                    <a:pt x="4" y="8"/>
                  </a:lnTo>
                  <a:lnTo>
                    <a:pt x="0" y="12"/>
                  </a:lnTo>
                  <a:lnTo>
                    <a:pt x="2" y="20"/>
                  </a:lnTo>
                  <a:lnTo>
                    <a:pt x="8" y="26"/>
                  </a:lnTo>
                  <a:lnTo>
                    <a:pt x="26" y="24"/>
                  </a:lnTo>
                  <a:lnTo>
                    <a:pt x="32" y="16"/>
                  </a:lnTo>
                  <a:lnTo>
                    <a:pt x="38" y="10"/>
                  </a:lnTo>
                  <a:lnTo>
                    <a:pt x="34" y="0"/>
                  </a:lnTo>
                  <a:lnTo>
                    <a:pt x="28" y="2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Gill Sans MT" panose="020B0502020104020203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gray">
            <a:xfrm>
              <a:off x="50" y="1473"/>
              <a:ext cx="26" cy="16"/>
            </a:xfrm>
            <a:custGeom>
              <a:avLst/>
              <a:gdLst>
                <a:gd name="T0" fmla="*/ 22 w 26"/>
                <a:gd name="T1" fmla="*/ 0 h 16"/>
                <a:gd name="T2" fmla="*/ 26 w 26"/>
                <a:gd name="T3" fmla="*/ 4 h 16"/>
                <a:gd name="T4" fmla="*/ 26 w 26"/>
                <a:gd name="T5" fmla="*/ 8 h 16"/>
                <a:gd name="T6" fmla="*/ 22 w 26"/>
                <a:gd name="T7" fmla="*/ 16 h 16"/>
                <a:gd name="T8" fmla="*/ 14 w 26"/>
                <a:gd name="T9" fmla="*/ 14 h 16"/>
                <a:gd name="T10" fmla="*/ 10 w 26"/>
                <a:gd name="T11" fmla="*/ 16 h 16"/>
                <a:gd name="T12" fmla="*/ 4 w 26"/>
                <a:gd name="T13" fmla="*/ 10 h 16"/>
                <a:gd name="T14" fmla="*/ 0 w 26"/>
                <a:gd name="T15" fmla="*/ 6 h 16"/>
                <a:gd name="T16" fmla="*/ 2 w 26"/>
                <a:gd name="T17" fmla="*/ 0 h 16"/>
                <a:gd name="T18" fmla="*/ 8 w 26"/>
                <a:gd name="T19" fmla="*/ 0 h 16"/>
                <a:gd name="T20" fmla="*/ 22 w 26"/>
                <a:gd name="T2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16">
                  <a:moveTo>
                    <a:pt x="22" y="0"/>
                  </a:moveTo>
                  <a:lnTo>
                    <a:pt x="26" y="4"/>
                  </a:lnTo>
                  <a:lnTo>
                    <a:pt x="26" y="8"/>
                  </a:lnTo>
                  <a:lnTo>
                    <a:pt x="22" y="16"/>
                  </a:lnTo>
                  <a:lnTo>
                    <a:pt x="14" y="14"/>
                  </a:lnTo>
                  <a:lnTo>
                    <a:pt x="10" y="16"/>
                  </a:lnTo>
                  <a:lnTo>
                    <a:pt x="4" y="10"/>
                  </a:lnTo>
                  <a:lnTo>
                    <a:pt x="0" y="6"/>
                  </a:lnTo>
                  <a:lnTo>
                    <a:pt x="2" y="0"/>
                  </a:lnTo>
                  <a:lnTo>
                    <a:pt x="8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Gill Sans MT" panose="020B0502020104020203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gray">
            <a:xfrm>
              <a:off x="540" y="1525"/>
              <a:ext cx="24" cy="40"/>
            </a:xfrm>
            <a:custGeom>
              <a:avLst/>
              <a:gdLst>
                <a:gd name="T0" fmla="*/ 0 w 24"/>
                <a:gd name="T1" fmla="*/ 0 h 40"/>
                <a:gd name="T2" fmla="*/ 10 w 24"/>
                <a:gd name="T3" fmla="*/ 2 h 40"/>
                <a:gd name="T4" fmla="*/ 16 w 24"/>
                <a:gd name="T5" fmla="*/ 6 h 40"/>
                <a:gd name="T6" fmla="*/ 18 w 24"/>
                <a:gd name="T7" fmla="*/ 20 h 40"/>
                <a:gd name="T8" fmla="*/ 24 w 24"/>
                <a:gd name="T9" fmla="*/ 30 h 40"/>
                <a:gd name="T10" fmla="*/ 24 w 24"/>
                <a:gd name="T11" fmla="*/ 40 h 40"/>
                <a:gd name="T12" fmla="*/ 16 w 24"/>
                <a:gd name="T13" fmla="*/ 32 h 40"/>
                <a:gd name="T14" fmla="*/ 8 w 24"/>
                <a:gd name="T15" fmla="*/ 22 h 40"/>
                <a:gd name="T16" fmla="*/ 4 w 24"/>
                <a:gd name="T17" fmla="*/ 16 h 40"/>
                <a:gd name="T18" fmla="*/ 0 w 24"/>
                <a:gd name="T19" fmla="*/ 8 h 40"/>
                <a:gd name="T20" fmla="*/ 0 w 24"/>
                <a:gd name="T2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" h="40">
                  <a:moveTo>
                    <a:pt x="0" y="0"/>
                  </a:moveTo>
                  <a:lnTo>
                    <a:pt x="10" y="2"/>
                  </a:lnTo>
                  <a:lnTo>
                    <a:pt x="16" y="6"/>
                  </a:lnTo>
                  <a:lnTo>
                    <a:pt x="18" y="20"/>
                  </a:lnTo>
                  <a:lnTo>
                    <a:pt x="24" y="30"/>
                  </a:lnTo>
                  <a:lnTo>
                    <a:pt x="24" y="40"/>
                  </a:lnTo>
                  <a:lnTo>
                    <a:pt x="16" y="32"/>
                  </a:lnTo>
                  <a:lnTo>
                    <a:pt x="8" y="22"/>
                  </a:lnTo>
                  <a:lnTo>
                    <a:pt x="4" y="16"/>
                  </a:lnTo>
                  <a:lnTo>
                    <a:pt x="0" y="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Gill Sans MT" panose="020B0502020104020203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gray">
            <a:xfrm>
              <a:off x="584" y="1565"/>
              <a:ext cx="22" cy="38"/>
            </a:xfrm>
            <a:custGeom>
              <a:avLst/>
              <a:gdLst>
                <a:gd name="T0" fmla="*/ 0 w 22"/>
                <a:gd name="T1" fmla="*/ 8 h 38"/>
                <a:gd name="T2" fmla="*/ 0 w 22"/>
                <a:gd name="T3" fmla="*/ 0 h 38"/>
                <a:gd name="T4" fmla="*/ 8 w 22"/>
                <a:gd name="T5" fmla="*/ 2 h 38"/>
                <a:gd name="T6" fmla="*/ 14 w 22"/>
                <a:gd name="T7" fmla="*/ 14 h 38"/>
                <a:gd name="T8" fmla="*/ 22 w 22"/>
                <a:gd name="T9" fmla="*/ 24 h 38"/>
                <a:gd name="T10" fmla="*/ 22 w 22"/>
                <a:gd name="T11" fmla="*/ 32 h 38"/>
                <a:gd name="T12" fmla="*/ 18 w 22"/>
                <a:gd name="T13" fmla="*/ 38 h 38"/>
                <a:gd name="T14" fmla="*/ 12 w 22"/>
                <a:gd name="T15" fmla="*/ 30 h 38"/>
                <a:gd name="T16" fmla="*/ 6 w 22"/>
                <a:gd name="T17" fmla="*/ 24 h 38"/>
                <a:gd name="T18" fmla="*/ 4 w 22"/>
                <a:gd name="T19" fmla="*/ 16 h 38"/>
                <a:gd name="T20" fmla="*/ 0 w 22"/>
                <a:gd name="T21" fmla="*/ 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" h="38">
                  <a:moveTo>
                    <a:pt x="0" y="8"/>
                  </a:moveTo>
                  <a:lnTo>
                    <a:pt x="0" y="0"/>
                  </a:lnTo>
                  <a:lnTo>
                    <a:pt x="8" y="2"/>
                  </a:lnTo>
                  <a:lnTo>
                    <a:pt x="14" y="14"/>
                  </a:lnTo>
                  <a:lnTo>
                    <a:pt x="22" y="24"/>
                  </a:lnTo>
                  <a:lnTo>
                    <a:pt x="22" y="32"/>
                  </a:lnTo>
                  <a:lnTo>
                    <a:pt x="18" y="38"/>
                  </a:lnTo>
                  <a:lnTo>
                    <a:pt x="12" y="30"/>
                  </a:lnTo>
                  <a:lnTo>
                    <a:pt x="6" y="24"/>
                  </a:lnTo>
                  <a:lnTo>
                    <a:pt x="4" y="16"/>
                  </a:lnTo>
                  <a:lnTo>
                    <a:pt x="0" y="8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Gill Sans MT" panose="020B0502020104020203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gray">
            <a:xfrm>
              <a:off x="588" y="1615"/>
              <a:ext cx="26" cy="34"/>
            </a:xfrm>
            <a:custGeom>
              <a:avLst/>
              <a:gdLst>
                <a:gd name="T0" fmla="*/ 0 w 26"/>
                <a:gd name="T1" fmla="*/ 0 h 34"/>
                <a:gd name="T2" fmla="*/ 10 w 26"/>
                <a:gd name="T3" fmla="*/ 4 h 34"/>
                <a:gd name="T4" fmla="*/ 18 w 26"/>
                <a:gd name="T5" fmla="*/ 4 h 34"/>
                <a:gd name="T6" fmla="*/ 20 w 26"/>
                <a:gd name="T7" fmla="*/ 8 h 34"/>
                <a:gd name="T8" fmla="*/ 18 w 26"/>
                <a:gd name="T9" fmla="*/ 16 h 34"/>
                <a:gd name="T10" fmla="*/ 22 w 26"/>
                <a:gd name="T11" fmla="*/ 22 h 34"/>
                <a:gd name="T12" fmla="*/ 26 w 26"/>
                <a:gd name="T13" fmla="*/ 34 h 34"/>
                <a:gd name="T14" fmla="*/ 18 w 26"/>
                <a:gd name="T15" fmla="*/ 32 h 34"/>
                <a:gd name="T16" fmla="*/ 8 w 26"/>
                <a:gd name="T17" fmla="*/ 20 h 34"/>
                <a:gd name="T18" fmla="*/ 2 w 26"/>
                <a:gd name="T19" fmla="*/ 12 h 34"/>
                <a:gd name="T20" fmla="*/ 0 w 26"/>
                <a:gd name="T2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34">
                  <a:moveTo>
                    <a:pt x="0" y="0"/>
                  </a:moveTo>
                  <a:lnTo>
                    <a:pt x="10" y="4"/>
                  </a:lnTo>
                  <a:lnTo>
                    <a:pt x="18" y="4"/>
                  </a:lnTo>
                  <a:lnTo>
                    <a:pt x="20" y="8"/>
                  </a:lnTo>
                  <a:lnTo>
                    <a:pt x="18" y="16"/>
                  </a:lnTo>
                  <a:lnTo>
                    <a:pt x="22" y="22"/>
                  </a:lnTo>
                  <a:lnTo>
                    <a:pt x="26" y="34"/>
                  </a:lnTo>
                  <a:lnTo>
                    <a:pt x="18" y="32"/>
                  </a:lnTo>
                  <a:lnTo>
                    <a:pt x="8" y="20"/>
                  </a:lnTo>
                  <a:lnTo>
                    <a:pt x="2" y="1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Gill Sans MT" panose="020B0502020104020203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gray">
            <a:xfrm>
              <a:off x="84" y="1591"/>
              <a:ext cx="32" cy="20"/>
            </a:xfrm>
            <a:custGeom>
              <a:avLst/>
              <a:gdLst>
                <a:gd name="T0" fmla="*/ 32 w 32"/>
                <a:gd name="T1" fmla="*/ 4 h 20"/>
                <a:gd name="T2" fmla="*/ 28 w 32"/>
                <a:gd name="T3" fmla="*/ 10 h 20"/>
                <a:gd name="T4" fmla="*/ 22 w 32"/>
                <a:gd name="T5" fmla="*/ 12 h 20"/>
                <a:gd name="T6" fmla="*/ 12 w 32"/>
                <a:gd name="T7" fmla="*/ 14 h 20"/>
                <a:gd name="T8" fmla="*/ 6 w 32"/>
                <a:gd name="T9" fmla="*/ 20 h 20"/>
                <a:gd name="T10" fmla="*/ 0 w 32"/>
                <a:gd name="T11" fmla="*/ 18 h 20"/>
                <a:gd name="T12" fmla="*/ 6 w 32"/>
                <a:gd name="T13" fmla="*/ 8 h 20"/>
                <a:gd name="T14" fmla="*/ 14 w 32"/>
                <a:gd name="T15" fmla="*/ 4 h 20"/>
                <a:gd name="T16" fmla="*/ 26 w 32"/>
                <a:gd name="T17" fmla="*/ 0 h 20"/>
                <a:gd name="T18" fmla="*/ 32 w 32"/>
                <a:gd name="T19" fmla="*/ 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20">
                  <a:moveTo>
                    <a:pt x="32" y="4"/>
                  </a:moveTo>
                  <a:lnTo>
                    <a:pt x="28" y="10"/>
                  </a:lnTo>
                  <a:lnTo>
                    <a:pt x="22" y="12"/>
                  </a:lnTo>
                  <a:lnTo>
                    <a:pt x="12" y="14"/>
                  </a:lnTo>
                  <a:lnTo>
                    <a:pt x="6" y="20"/>
                  </a:lnTo>
                  <a:lnTo>
                    <a:pt x="0" y="18"/>
                  </a:lnTo>
                  <a:lnTo>
                    <a:pt x="6" y="8"/>
                  </a:lnTo>
                  <a:lnTo>
                    <a:pt x="14" y="4"/>
                  </a:lnTo>
                  <a:lnTo>
                    <a:pt x="26" y="0"/>
                  </a:lnTo>
                  <a:lnTo>
                    <a:pt x="32" y="4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Gill Sans MT" panose="020B0502020104020203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44" name="Freeform 43"/>
            <p:cNvSpPr>
              <a:spLocks/>
            </p:cNvSpPr>
            <p:nvPr/>
          </p:nvSpPr>
          <p:spPr bwMode="gray">
            <a:xfrm>
              <a:off x="560" y="1523"/>
              <a:ext cx="16" cy="30"/>
            </a:xfrm>
            <a:custGeom>
              <a:avLst/>
              <a:gdLst>
                <a:gd name="T0" fmla="*/ 0 w 16"/>
                <a:gd name="T1" fmla="*/ 0 h 30"/>
                <a:gd name="T2" fmla="*/ 10 w 16"/>
                <a:gd name="T3" fmla="*/ 4 h 30"/>
                <a:gd name="T4" fmla="*/ 16 w 16"/>
                <a:gd name="T5" fmla="*/ 16 h 30"/>
                <a:gd name="T6" fmla="*/ 14 w 16"/>
                <a:gd name="T7" fmla="*/ 24 h 30"/>
                <a:gd name="T8" fmla="*/ 10 w 16"/>
                <a:gd name="T9" fmla="*/ 30 h 30"/>
                <a:gd name="T10" fmla="*/ 4 w 16"/>
                <a:gd name="T11" fmla="*/ 22 h 30"/>
                <a:gd name="T12" fmla="*/ 4 w 16"/>
                <a:gd name="T13" fmla="*/ 16 h 30"/>
                <a:gd name="T14" fmla="*/ 0 w 16"/>
                <a:gd name="T15" fmla="*/ 8 h 30"/>
                <a:gd name="T16" fmla="*/ 0 w 16"/>
                <a:gd name="T1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30">
                  <a:moveTo>
                    <a:pt x="0" y="0"/>
                  </a:moveTo>
                  <a:lnTo>
                    <a:pt x="10" y="4"/>
                  </a:lnTo>
                  <a:lnTo>
                    <a:pt x="16" y="16"/>
                  </a:lnTo>
                  <a:lnTo>
                    <a:pt x="14" y="24"/>
                  </a:lnTo>
                  <a:lnTo>
                    <a:pt x="10" y="30"/>
                  </a:lnTo>
                  <a:lnTo>
                    <a:pt x="4" y="22"/>
                  </a:lnTo>
                  <a:lnTo>
                    <a:pt x="4" y="16"/>
                  </a:lnTo>
                  <a:lnTo>
                    <a:pt x="0" y="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Gill Sans MT" panose="020B0502020104020203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gray">
            <a:xfrm>
              <a:off x="608" y="1575"/>
              <a:ext cx="14" cy="20"/>
            </a:xfrm>
            <a:custGeom>
              <a:avLst/>
              <a:gdLst>
                <a:gd name="T0" fmla="*/ 0 w 14"/>
                <a:gd name="T1" fmla="*/ 0 h 20"/>
                <a:gd name="T2" fmla="*/ 6 w 14"/>
                <a:gd name="T3" fmla="*/ 4 h 20"/>
                <a:gd name="T4" fmla="*/ 14 w 14"/>
                <a:gd name="T5" fmla="*/ 6 h 20"/>
                <a:gd name="T6" fmla="*/ 12 w 14"/>
                <a:gd name="T7" fmla="*/ 16 h 20"/>
                <a:gd name="T8" fmla="*/ 6 w 14"/>
                <a:gd name="T9" fmla="*/ 20 h 20"/>
                <a:gd name="T10" fmla="*/ 0 w 14"/>
                <a:gd name="T11" fmla="*/ 12 h 20"/>
                <a:gd name="T12" fmla="*/ 0 w 14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20">
                  <a:moveTo>
                    <a:pt x="0" y="0"/>
                  </a:moveTo>
                  <a:lnTo>
                    <a:pt x="6" y="4"/>
                  </a:lnTo>
                  <a:lnTo>
                    <a:pt x="14" y="6"/>
                  </a:lnTo>
                  <a:lnTo>
                    <a:pt x="12" y="16"/>
                  </a:lnTo>
                  <a:lnTo>
                    <a:pt x="6" y="20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Gill Sans MT" panose="020B0502020104020203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gray">
            <a:xfrm>
              <a:off x="560" y="1523"/>
              <a:ext cx="16" cy="30"/>
            </a:xfrm>
            <a:custGeom>
              <a:avLst/>
              <a:gdLst>
                <a:gd name="T0" fmla="*/ 0 w 16"/>
                <a:gd name="T1" fmla="*/ 0 h 30"/>
                <a:gd name="T2" fmla="*/ 10 w 16"/>
                <a:gd name="T3" fmla="*/ 4 h 30"/>
                <a:gd name="T4" fmla="*/ 16 w 16"/>
                <a:gd name="T5" fmla="*/ 16 h 30"/>
                <a:gd name="T6" fmla="*/ 14 w 16"/>
                <a:gd name="T7" fmla="*/ 24 h 30"/>
                <a:gd name="T8" fmla="*/ 10 w 16"/>
                <a:gd name="T9" fmla="*/ 30 h 30"/>
                <a:gd name="T10" fmla="*/ 4 w 16"/>
                <a:gd name="T11" fmla="*/ 22 h 30"/>
                <a:gd name="T12" fmla="*/ 4 w 16"/>
                <a:gd name="T13" fmla="*/ 16 h 30"/>
                <a:gd name="T14" fmla="*/ 0 w 16"/>
                <a:gd name="T15" fmla="*/ 8 h 30"/>
                <a:gd name="T16" fmla="*/ 0 w 16"/>
                <a:gd name="T1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30">
                  <a:moveTo>
                    <a:pt x="0" y="0"/>
                  </a:moveTo>
                  <a:lnTo>
                    <a:pt x="10" y="4"/>
                  </a:lnTo>
                  <a:lnTo>
                    <a:pt x="16" y="16"/>
                  </a:lnTo>
                  <a:lnTo>
                    <a:pt x="14" y="24"/>
                  </a:lnTo>
                  <a:lnTo>
                    <a:pt x="10" y="30"/>
                  </a:lnTo>
                  <a:lnTo>
                    <a:pt x="4" y="22"/>
                  </a:lnTo>
                  <a:lnTo>
                    <a:pt x="4" y="16"/>
                  </a:lnTo>
                  <a:lnTo>
                    <a:pt x="0" y="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Gill Sans MT" panose="020B0502020104020203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47" name="Freeform 46"/>
            <p:cNvSpPr>
              <a:spLocks/>
            </p:cNvSpPr>
            <p:nvPr/>
          </p:nvSpPr>
          <p:spPr bwMode="gray">
            <a:xfrm>
              <a:off x="608" y="1575"/>
              <a:ext cx="14" cy="20"/>
            </a:xfrm>
            <a:custGeom>
              <a:avLst/>
              <a:gdLst>
                <a:gd name="T0" fmla="*/ 0 w 14"/>
                <a:gd name="T1" fmla="*/ 0 h 20"/>
                <a:gd name="T2" fmla="*/ 6 w 14"/>
                <a:gd name="T3" fmla="*/ 4 h 20"/>
                <a:gd name="T4" fmla="*/ 14 w 14"/>
                <a:gd name="T5" fmla="*/ 6 h 20"/>
                <a:gd name="T6" fmla="*/ 12 w 14"/>
                <a:gd name="T7" fmla="*/ 16 h 20"/>
                <a:gd name="T8" fmla="*/ 6 w 14"/>
                <a:gd name="T9" fmla="*/ 20 h 20"/>
                <a:gd name="T10" fmla="*/ 0 w 14"/>
                <a:gd name="T11" fmla="*/ 12 h 20"/>
                <a:gd name="T12" fmla="*/ 0 w 14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20">
                  <a:moveTo>
                    <a:pt x="0" y="0"/>
                  </a:moveTo>
                  <a:lnTo>
                    <a:pt x="6" y="4"/>
                  </a:lnTo>
                  <a:lnTo>
                    <a:pt x="14" y="6"/>
                  </a:lnTo>
                  <a:lnTo>
                    <a:pt x="12" y="16"/>
                  </a:lnTo>
                  <a:lnTo>
                    <a:pt x="6" y="20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Gill Sans MT" panose="020B0502020104020203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gray">
            <a:xfrm>
              <a:off x="576" y="1551"/>
              <a:ext cx="14" cy="14"/>
            </a:xfrm>
            <a:custGeom>
              <a:avLst/>
              <a:gdLst>
                <a:gd name="T0" fmla="*/ 4 w 14"/>
                <a:gd name="T1" fmla="*/ 0 h 14"/>
                <a:gd name="T2" fmla="*/ 8 w 14"/>
                <a:gd name="T3" fmla="*/ 0 h 14"/>
                <a:gd name="T4" fmla="*/ 14 w 14"/>
                <a:gd name="T5" fmla="*/ 6 h 14"/>
                <a:gd name="T6" fmla="*/ 8 w 14"/>
                <a:gd name="T7" fmla="*/ 10 h 14"/>
                <a:gd name="T8" fmla="*/ 2 w 14"/>
                <a:gd name="T9" fmla="*/ 14 h 14"/>
                <a:gd name="T10" fmla="*/ 0 w 14"/>
                <a:gd name="T11" fmla="*/ 6 h 14"/>
                <a:gd name="T12" fmla="*/ 4 w 14"/>
                <a:gd name="T1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4">
                  <a:moveTo>
                    <a:pt x="4" y="0"/>
                  </a:moveTo>
                  <a:lnTo>
                    <a:pt x="8" y="0"/>
                  </a:lnTo>
                  <a:lnTo>
                    <a:pt x="14" y="6"/>
                  </a:lnTo>
                  <a:lnTo>
                    <a:pt x="8" y="10"/>
                  </a:lnTo>
                  <a:lnTo>
                    <a:pt x="2" y="14"/>
                  </a:lnTo>
                  <a:lnTo>
                    <a:pt x="0" y="6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Gill Sans MT" panose="020B0502020104020203" pitchFamily="34" charset="0"/>
                <a:ea typeface="+mn-ea"/>
                <a:cs typeface="Arial" pitchFamily="34" charset="0"/>
              </a:endParaRPr>
            </a:p>
          </p:txBody>
        </p:sp>
      </p:grpSp>
      <p:sp>
        <p:nvSpPr>
          <p:cNvPr id="49" name="Freeform 51"/>
          <p:cNvSpPr>
            <a:spLocks/>
          </p:cNvSpPr>
          <p:nvPr/>
        </p:nvSpPr>
        <p:spPr bwMode="gray">
          <a:xfrm>
            <a:off x="1538288" y="2938463"/>
            <a:ext cx="1282700" cy="665162"/>
          </a:xfrm>
          <a:custGeom>
            <a:avLst/>
            <a:gdLst>
              <a:gd name="T0" fmla="*/ 2147483647 w 912"/>
              <a:gd name="T1" fmla="*/ 2147483647 h 448"/>
              <a:gd name="T2" fmla="*/ 2147483647 w 912"/>
              <a:gd name="T3" fmla="*/ 2147483647 h 448"/>
              <a:gd name="T4" fmla="*/ 2147483647 w 912"/>
              <a:gd name="T5" fmla="*/ 2147483647 h 448"/>
              <a:gd name="T6" fmla="*/ 2147483647 w 912"/>
              <a:gd name="T7" fmla="*/ 2147483647 h 448"/>
              <a:gd name="T8" fmla="*/ 2147483647 w 912"/>
              <a:gd name="T9" fmla="*/ 2147483647 h 448"/>
              <a:gd name="T10" fmla="*/ 2147483647 w 912"/>
              <a:gd name="T11" fmla="*/ 2147483647 h 448"/>
              <a:gd name="T12" fmla="*/ 2147483647 w 912"/>
              <a:gd name="T13" fmla="*/ 2147483647 h 448"/>
              <a:gd name="T14" fmla="*/ 2147483647 w 912"/>
              <a:gd name="T15" fmla="*/ 2147483647 h 448"/>
              <a:gd name="T16" fmla="*/ 2147483647 w 912"/>
              <a:gd name="T17" fmla="*/ 2147483647 h 448"/>
              <a:gd name="T18" fmla="*/ 2147483647 w 912"/>
              <a:gd name="T19" fmla="*/ 2147483647 h 448"/>
              <a:gd name="T20" fmla="*/ 2147483647 w 912"/>
              <a:gd name="T21" fmla="*/ 2147483647 h 448"/>
              <a:gd name="T22" fmla="*/ 2147483647 w 912"/>
              <a:gd name="T23" fmla="*/ 2147483647 h 448"/>
              <a:gd name="T24" fmla="*/ 2147483647 w 912"/>
              <a:gd name="T25" fmla="*/ 2147483647 h 448"/>
              <a:gd name="T26" fmla="*/ 2147483647 w 912"/>
              <a:gd name="T27" fmla="*/ 2147483647 h 448"/>
              <a:gd name="T28" fmla="*/ 2147483647 w 912"/>
              <a:gd name="T29" fmla="*/ 2147483647 h 448"/>
              <a:gd name="T30" fmla="*/ 2147483647 w 912"/>
              <a:gd name="T31" fmla="*/ 2147483647 h 448"/>
              <a:gd name="T32" fmla="*/ 2147483647 w 912"/>
              <a:gd name="T33" fmla="*/ 2147483647 h 448"/>
              <a:gd name="T34" fmla="*/ 2147483647 w 912"/>
              <a:gd name="T35" fmla="*/ 2147483647 h 448"/>
              <a:gd name="T36" fmla="*/ 2147483647 w 912"/>
              <a:gd name="T37" fmla="*/ 2147483647 h 448"/>
              <a:gd name="T38" fmla="*/ 2147483647 w 912"/>
              <a:gd name="T39" fmla="*/ 2147483647 h 448"/>
              <a:gd name="T40" fmla="*/ 2147483647 w 912"/>
              <a:gd name="T41" fmla="*/ 2147483647 h 448"/>
              <a:gd name="T42" fmla="*/ 2147483647 w 912"/>
              <a:gd name="T43" fmla="*/ 2147483647 h 448"/>
              <a:gd name="T44" fmla="*/ 2147483647 w 912"/>
              <a:gd name="T45" fmla="*/ 2147483647 h 448"/>
              <a:gd name="T46" fmla="*/ 2147483647 w 912"/>
              <a:gd name="T47" fmla="*/ 2147483647 h 448"/>
              <a:gd name="T48" fmla="*/ 2147483647 w 912"/>
              <a:gd name="T49" fmla="*/ 2147483647 h 448"/>
              <a:gd name="T50" fmla="*/ 2147483647 w 912"/>
              <a:gd name="T51" fmla="*/ 2147483647 h 448"/>
              <a:gd name="T52" fmla="*/ 2147483647 w 912"/>
              <a:gd name="T53" fmla="*/ 2147483647 h 448"/>
              <a:gd name="T54" fmla="*/ 2147483647 w 912"/>
              <a:gd name="T55" fmla="*/ 2147483647 h 448"/>
              <a:gd name="T56" fmla="*/ 2147483647 w 912"/>
              <a:gd name="T57" fmla="*/ 2147483647 h 448"/>
              <a:gd name="T58" fmla="*/ 2147483647 w 912"/>
              <a:gd name="T59" fmla="*/ 2147483647 h 448"/>
              <a:gd name="T60" fmla="*/ 2147483647 w 912"/>
              <a:gd name="T61" fmla="*/ 2147483647 h 448"/>
              <a:gd name="T62" fmla="*/ 2147483647 w 912"/>
              <a:gd name="T63" fmla="*/ 2147483647 h 448"/>
              <a:gd name="T64" fmla="*/ 2147483647 w 912"/>
              <a:gd name="T65" fmla="*/ 2147483647 h 448"/>
              <a:gd name="T66" fmla="*/ 2147483647 w 912"/>
              <a:gd name="T67" fmla="*/ 2147483647 h 448"/>
              <a:gd name="T68" fmla="*/ 2147483647 w 912"/>
              <a:gd name="T69" fmla="*/ 2147483647 h 448"/>
              <a:gd name="T70" fmla="*/ 2147483647 w 912"/>
              <a:gd name="T71" fmla="*/ 2147483647 h 448"/>
              <a:gd name="T72" fmla="*/ 2147483647 w 912"/>
              <a:gd name="T73" fmla="*/ 2147483647 h 448"/>
              <a:gd name="T74" fmla="*/ 2147483647 w 912"/>
              <a:gd name="T75" fmla="*/ 2147483647 h 448"/>
              <a:gd name="T76" fmla="*/ 2147483647 w 912"/>
              <a:gd name="T77" fmla="*/ 2147483647 h 448"/>
              <a:gd name="T78" fmla="*/ 2147483647 w 912"/>
              <a:gd name="T79" fmla="*/ 2147483647 h 448"/>
              <a:gd name="T80" fmla="*/ 2147483647 w 912"/>
              <a:gd name="T81" fmla="*/ 2147483647 h 448"/>
              <a:gd name="T82" fmla="*/ 2147483647 w 912"/>
              <a:gd name="T83" fmla="*/ 2147483647 h 448"/>
              <a:gd name="T84" fmla="*/ 2147483647 w 912"/>
              <a:gd name="T85" fmla="*/ 2147483647 h 448"/>
              <a:gd name="T86" fmla="*/ 2147483647 w 912"/>
              <a:gd name="T87" fmla="*/ 2147483647 h 448"/>
              <a:gd name="T88" fmla="*/ 2147483647 w 912"/>
              <a:gd name="T89" fmla="*/ 2147483647 h 448"/>
              <a:gd name="T90" fmla="*/ 2147483647 w 912"/>
              <a:gd name="T91" fmla="*/ 2147483647 h 448"/>
              <a:gd name="T92" fmla="*/ 2147483647 w 912"/>
              <a:gd name="T93" fmla="*/ 2147483647 h 448"/>
              <a:gd name="T94" fmla="*/ 2147483647 w 912"/>
              <a:gd name="T95" fmla="*/ 2147483647 h 448"/>
              <a:gd name="T96" fmla="*/ 2147483647 w 912"/>
              <a:gd name="T97" fmla="*/ 2147483647 h 448"/>
              <a:gd name="T98" fmla="*/ 2147483647 w 912"/>
              <a:gd name="T99" fmla="*/ 2147483647 h 448"/>
              <a:gd name="T100" fmla="*/ 2147483647 w 912"/>
              <a:gd name="T101" fmla="*/ 2147483647 h 448"/>
              <a:gd name="T102" fmla="*/ 2147483647 w 912"/>
              <a:gd name="T103" fmla="*/ 2147483647 h 448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912" h="448">
                <a:moveTo>
                  <a:pt x="4" y="38"/>
                </a:moveTo>
                <a:lnTo>
                  <a:pt x="0" y="28"/>
                </a:lnTo>
                <a:lnTo>
                  <a:pt x="8" y="24"/>
                </a:lnTo>
                <a:lnTo>
                  <a:pt x="18" y="28"/>
                </a:lnTo>
                <a:lnTo>
                  <a:pt x="24" y="30"/>
                </a:lnTo>
                <a:lnTo>
                  <a:pt x="26" y="38"/>
                </a:lnTo>
                <a:lnTo>
                  <a:pt x="28" y="44"/>
                </a:lnTo>
                <a:lnTo>
                  <a:pt x="34" y="38"/>
                </a:lnTo>
                <a:lnTo>
                  <a:pt x="36" y="28"/>
                </a:lnTo>
                <a:lnTo>
                  <a:pt x="30" y="20"/>
                </a:lnTo>
                <a:lnTo>
                  <a:pt x="30" y="8"/>
                </a:lnTo>
                <a:lnTo>
                  <a:pt x="460" y="8"/>
                </a:lnTo>
                <a:lnTo>
                  <a:pt x="462" y="0"/>
                </a:lnTo>
                <a:lnTo>
                  <a:pt x="470" y="0"/>
                </a:lnTo>
                <a:lnTo>
                  <a:pt x="472" y="8"/>
                </a:lnTo>
                <a:lnTo>
                  <a:pt x="476" y="12"/>
                </a:lnTo>
                <a:lnTo>
                  <a:pt x="488" y="16"/>
                </a:lnTo>
                <a:lnTo>
                  <a:pt x="512" y="20"/>
                </a:lnTo>
                <a:lnTo>
                  <a:pt x="526" y="24"/>
                </a:lnTo>
                <a:lnTo>
                  <a:pt x="550" y="28"/>
                </a:lnTo>
                <a:lnTo>
                  <a:pt x="548" y="32"/>
                </a:lnTo>
                <a:lnTo>
                  <a:pt x="536" y="36"/>
                </a:lnTo>
                <a:lnTo>
                  <a:pt x="528" y="40"/>
                </a:lnTo>
                <a:lnTo>
                  <a:pt x="520" y="48"/>
                </a:lnTo>
                <a:lnTo>
                  <a:pt x="516" y="52"/>
                </a:lnTo>
                <a:lnTo>
                  <a:pt x="526" y="56"/>
                </a:lnTo>
                <a:lnTo>
                  <a:pt x="540" y="56"/>
                </a:lnTo>
                <a:lnTo>
                  <a:pt x="552" y="56"/>
                </a:lnTo>
                <a:lnTo>
                  <a:pt x="558" y="52"/>
                </a:lnTo>
                <a:lnTo>
                  <a:pt x="562" y="48"/>
                </a:lnTo>
                <a:lnTo>
                  <a:pt x="570" y="42"/>
                </a:lnTo>
                <a:lnTo>
                  <a:pt x="574" y="48"/>
                </a:lnTo>
                <a:lnTo>
                  <a:pt x="584" y="54"/>
                </a:lnTo>
                <a:lnTo>
                  <a:pt x="594" y="58"/>
                </a:lnTo>
                <a:lnTo>
                  <a:pt x="604" y="56"/>
                </a:lnTo>
                <a:lnTo>
                  <a:pt x="612" y="56"/>
                </a:lnTo>
                <a:lnTo>
                  <a:pt x="622" y="54"/>
                </a:lnTo>
                <a:lnTo>
                  <a:pt x="628" y="58"/>
                </a:lnTo>
                <a:lnTo>
                  <a:pt x="636" y="64"/>
                </a:lnTo>
                <a:lnTo>
                  <a:pt x="636" y="68"/>
                </a:lnTo>
                <a:lnTo>
                  <a:pt x="628" y="64"/>
                </a:lnTo>
                <a:lnTo>
                  <a:pt x="618" y="64"/>
                </a:lnTo>
                <a:lnTo>
                  <a:pt x="610" y="70"/>
                </a:lnTo>
                <a:lnTo>
                  <a:pt x="604" y="72"/>
                </a:lnTo>
                <a:lnTo>
                  <a:pt x="600" y="68"/>
                </a:lnTo>
                <a:lnTo>
                  <a:pt x="596" y="72"/>
                </a:lnTo>
                <a:lnTo>
                  <a:pt x="588" y="80"/>
                </a:lnTo>
                <a:lnTo>
                  <a:pt x="578" y="88"/>
                </a:lnTo>
                <a:lnTo>
                  <a:pt x="580" y="96"/>
                </a:lnTo>
                <a:lnTo>
                  <a:pt x="588" y="94"/>
                </a:lnTo>
                <a:lnTo>
                  <a:pt x="592" y="86"/>
                </a:lnTo>
                <a:lnTo>
                  <a:pt x="584" y="104"/>
                </a:lnTo>
                <a:lnTo>
                  <a:pt x="580" y="128"/>
                </a:lnTo>
                <a:lnTo>
                  <a:pt x="580" y="140"/>
                </a:lnTo>
                <a:lnTo>
                  <a:pt x="584" y="154"/>
                </a:lnTo>
                <a:lnTo>
                  <a:pt x="594" y="152"/>
                </a:lnTo>
                <a:lnTo>
                  <a:pt x="604" y="144"/>
                </a:lnTo>
                <a:lnTo>
                  <a:pt x="608" y="134"/>
                </a:lnTo>
                <a:lnTo>
                  <a:pt x="608" y="122"/>
                </a:lnTo>
                <a:lnTo>
                  <a:pt x="608" y="112"/>
                </a:lnTo>
                <a:lnTo>
                  <a:pt x="608" y="100"/>
                </a:lnTo>
                <a:lnTo>
                  <a:pt x="608" y="92"/>
                </a:lnTo>
                <a:lnTo>
                  <a:pt x="610" y="88"/>
                </a:lnTo>
                <a:lnTo>
                  <a:pt x="616" y="88"/>
                </a:lnTo>
                <a:lnTo>
                  <a:pt x="620" y="84"/>
                </a:lnTo>
                <a:lnTo>
                  <a:pt x="624" y="78"/>
                </a:lnTo>
                <a:lnTo>
                  <a:pt x="632" y="76"/>
                </a:lnTo>
                <a:lnTo>
                  <a:pt x="640" y="80"/>
                </a:lnTo>
                <a:lnTo>
                  <a:pt x="650" y="82"/>
                </a:lnTo>
                <a:lnTo>
                  <a:pt x="654" y="90"/>
                </a:lnTo>
                <a:lnTo>
                  <a:pt x="652" y="100"/>
                </a:lnTo>
                <a:lnTo>
                  <a:pt x="648" y="108"/>
                </a:lnTo>
                <a:lnTo>
                  <a:pt x="644" y="112"/>
                </a:lnTo>
                <a:lnTo>
                  <a:pt x="646" y="116"/>
                </a:lnTo>
                <a:lnTo>
                  <a:pt x="652" y="112"/>
                </a:lnTo>
                <a:lnTo>
                  <a:pt x="658" y="108"/>
                </a:lnTo>
                <a:lnTo>
                  <a:pt x="664" y="110"/>
                </a:lnTo>
                <a:lnTo>
                  <a:pt x="664" y="120"/>
                </a:lnTo>
                <a:lnTo>
                  <a:pt x="662" y="126"/>
                </a:lnTo>
                <a:lnTo>
                  <a:pt x="662" y="134"/>
                </a:lnTo>
                <a:lnTo>
                  <a:pt x="656" y="140"/>
                </a:lnTo>
                <a:lnTo>
                  <a:pt x="652" y="148"/>
                </a:lnTo>
                <a:lnTo>
                  <a:pt x="660" y="154"/>
                </a:lnTo>
                <a:lnTo>
                  <a:pt x="678" y="154"/>
                </a:lnTo>
                <a:lnTo>
                  <a:pt x="690" y="148"/>
                </a:lnTo>
                <a:lnTo>
                  <a:pt x="702" y="144"/>
                </a:lnTo>
                <a:lnTo>
                  <a:pt x="714" y="138"/>
                </a:lnTo>
                <a:lnTo>
                  <a:pt x="720" y="136"/>
                </a:lnTo>
                <a:lnTo>
                  <a:pt x="722" y="130"/>
                </a:lnTo>
                <a:lnTo>
                  <a:pt x="720" y="124"/>
                </a:lnTo>
                <a:lnTo>
                  <a:pt x="722" y="120"/>
                </a:lnTo>
                <a:lnTo>
                  <a:pt x="744" y="122"/>
                </a:lnTo>
                <a:lnTo>
                  <a:pt x="756" y="120"/>
                </a:lnTo>
                <a:lnTo>
                  <a:pt x="766" y="112"/>
                </a:lnTo>
                <a:lnTo>
                  <a:pt x="766" y="100"/>
                </a:lnTo>
                <a:lnTo>
                  <a:pt x="774" y="94"/>
                </a:lnTo>
                <a:lnTo>
                  <a:pt x="782" y="88"/>
                </a:lnTo>
                <a:lnTo>
                  <a:pt x="840" y="88"/>
                </a:lnTo>
                <a:lnTo>
                  <a:pt x="852" y="82"/>
                </a:lnTo>
                <a:lnTo>
                  <a:pt x="858" y="74"/>
                </a:lnTo>
                <a:lnTo>
                  <a:pt x="862" y="58"/>
                </a:lnTo>
                <a:lnTo>
                  <a:pt x="870" y="44"/>
                </a:lnTo>
                <a:lnTo>
                  <a:pt x="878" y="36"/>
                </a:lnTo>
                <a:lnTo>
                  <a:pt x="886" y="40"/>
                </a:lnTo>
                <a:lnTo>
                  <a:pt x="900" y="44"/>
                </a:lnTo>
                <a:lnTo>
                  <a:pt x="902" y="52"/>
                </a:lnTo>
                <a:lnTo>
                  <a:pt x="900" y="68"/>
                </a:lnTo>
                <a:lnTo>
                  <a:pt x="902" y="76"/>
                </a:lnTo>
                <a:lnTo>
                  <a:pt x="908" y="82"/>
                </a:lnTo>
                <a:lnTo>
                  <a:pt x="912" y="90"/>
                </a:lnTo>
                <a:lnTo>
                  <a:pt x="908" y="96"/>
                </a:lnTo>
                <a:lnTo>
                  <a:pt x="896" y="96"/>
                </a:lnTo>
                <a:lnTo>
                  <a:pt x="884" y="98"/>
                </a:lnTo>
                <a:lnTo>
                  <a:pt x="874" y="104"/>
                </a:lnTo>
                <a:lnTo>
                  <a:pt x="864" y="110"/>
                </a:lnTo>
                <a:lnTo>
                  <a:pt x="858" y="124"/>
                </a:lnTo>
                <a:lnTo>
                  <a:pt x="850" y="134"/>
                </a:lnTo>
                <a:lnTo>
                  <a:pt x="850" y="142"/>
                </a:lnTo>
                <a:lnTo>
                  <a:pt x="854" y="146"/>
                </a:lnTo>
                <a:lnTo>
                  <a:pt x="862" y="148"/>
                </a:lnTo>
                <a:lnTo>
                  <a:pt x="854" y="154"/>
                </a:lnTo>
                <a:lnTo>
                  <a:pt x="848" y="154"/>
                </a:lnTo>
                <a:lnTo>
                  <a:pt x="838" y="158"/>
                </a:lnTo>
                <a:lnTo>
                  <a:pt x="822" y="162"/>
                </a:lnTo>
                <a:lnTo>
                  <a:pt x="804" y="166"/>
                </a:lnTo>
                <a:lnTo>
                  <a:pt x="800" y="170"/>
                </a:lnTo>
                <a:lnTo>
                  <a:pt x="802" y="182"/>
                </a:lnTo>
                <a:lnTo>
                  <a:pt x="796" y="190"/>
                </a:lnTo>
                <a:lnTo>
                  <a:pt x="790" y="200"/>
                </a:lnTo>
                <a:lnTo>
                  <a:pt x="782" y="198"/>
                </a:lnTo>
                <a:lnTo>
                  <a:pt x="786" y="210"/>
                </a:lnTo>
                <a:lnTo>
                  <a:pt x="782" y="218"/>
                </a:lnTo>
                <a:lnTo>
                  <a:pt x="774" y="228"/>
                </a:lnTo>
                <a:lnTo>
                  <a:pt x="770" y="234"/>
                </a:lnTo>
                <a:lnTo>
                  <a:pt x="770" y="220"/>
                </a:lnTo>
                <a:lnTo>
                  <a:pt x="766" y="208"/>
                </a:lnTo>
                <a:lnTo>
                  <a:pt x="768" y="198"/>
                </a:lnTo>
                <a:lnTo>
                  <a:pt x="764" y="194"/>
                </a:lnTo>
                <a:lnTo>
                  <a:pt x="762" y="202"/>
                </a:lnTo>
                <a:lnTo>
                  <a:pt x="760" y="214"/>
                </a:lnTo>
                <a:lnTo>
                  <a:pt x="754" y="212"/>
                </a:lnTo>
                <a:lnTo>
                  <a:pt x="750" y="214"/>
                </a:lnTo>
                <a:lnTo>
                  <a:pt x="758" y="222"/>
                </a:lnTo>
                <a:lnTo>
                  <a:pt x="764" y="228"/>
                </a:lnTo>
                <a:lnTo>
                  <a:pt x="762" y="234"/>
                </a:lnTo>
                <a:lnTo>
                  <a:pt x="764" y="244"/>
                </a:lnTo>
                <a:lnTo>
                  <a:pt x="770" y="246"/>
                </a:lnTo>
                <a:lnTo>
                  <a:pt x="774" y="256"/>
                </a:lnTo>
                <a:lnTo>
                  <a:pt x="770" y="264"/>
                </a:lnTo>
                <a:lnTo>
                  <a:pt x="762" y="270"/>
                </a:lnTo>
                <a:lnTo>
                  <a:pt x="762" y="278"/>
                </a:lnTo>
                <a:lnTo>
                  <a:pt x="752" y="280"/>
                </a:lnTo>
                <a:lnTo>
                  <a:pt x="738" y="292"/>
                </a:lnTo>
                <a:lnTo>
                  <a:pt x="734" y="296"/>
                </a:lnTo>
                <a:lnTo>
                  <a:pt x="724" y="298"/>
                </a:lnTo>
                <a:lnTo>
                  <a:pt x="714" y="314"/>
                </a:lnTo>
                <a:lnTo>
                  <a:pt x="702" y="318"/>
                </a:lnTo>
                <a:lnTo>
                  <a:pt x="696" y="326"/>
                </a:lnTo>
                <a:lnTo>
                  <a:pt x="686" y="338"/>
                </a:lnTo>
                <a:lnTo>
                  <a:pt x="682" y="350"/>
                </a:lnTo>
                <a:lnTo>
                  <a:pt x="686" y="364"/>
                </a:lnTo>
                <a:lnTo>
                  <a:pt x="692" y="378"/>
                </a:lnTo>
                <a:lnTo>
                  <a:pt x="696" y="392"/>
                </a:lnTo>
                <a:lnTo>
                  <a:pt x="702" y="406"/>
                </a:lnTo>
                <a:lnTo>
                  <a:pt x="704" y="424"/>
                </a:lnTo>
                <a:lnTo>
                  <a:pt x="704" y="440"/>
                </a:lnTo>
                <a:lnTo>
                  <a:pt x="702" y="448"/>
                </a:lnTo>
                <a:lnTo>
                  <a:pt x="694" y="448"/>
                </a:lnTo>
                <a:lnTo>
                  <a:pt x="686" y="440"/>
                </a:lnTo>
                <a:lnTo>
                  <a:pt x="680" y="428"/>
                </a:lnTo>
                <a:lnTo>
                  <a:pt x="672" y="422"/>
                </a:lnTo>
                <a:lnTo>
                  <a:pt x="664" y="416"/>
                </a:lnTo>
                <a:lnTo>
                  <a:pt x="662" y="404"/>
                </a:lnTo>
                <a:lnTo>
                  <a:pt x="662" y="392"/>
                </a:lnTo>
                <a:lnTo>
                  <a:pt x="664" y="382"/>
                </a:lnTo>
                <a:lnTo>
                  <a:pt x="656" y="374"/>
                </a:lnTo>
                <a:lnTo>
                  <a:pt x="650" y="366"/>
                </a:lnTo>
                <a:lnTo>
                  <a:pt x="640" y="362"/>
                </a:lnTo>
                <a:lnTo>
                  <a:pt x="634" y="364"/>
                </a:lnTo>
                <a:lnTo>
                  <a:pt x="626" y="372"/>
                </a:lnTo>
                <a:lnTo>
                  <a:pt x="618" y="362"/>
                </a:lnTo>
                <a:lnTo>
                  <a:pt x="606" y="360"/>
                </a:lnTo>
                <a:lnTo>
                  <a:pt x="592" y="358"/>
                </a:lnTo>
                <a:lnTo>
                  <a:pt x="582" y="354"/>
                </a:lnTo>
                <a:lnTo>
                  <a:pt x="566" y="354"/>
                </a:lnTo>
                <a:lnTo>
                  <a:pt x="552" y="356"/>
                </a:lnTo>
                <a:lnTo>
                  <a:pt x="542" y="358"/>
                </a:lnTo>
                <a:lnTo>
                  <a:pt x="548" y="364"/>
                </a:lnTo>
                <a:lnTo>
                  <a:pt x="554" y="368"/>
                </a:lnTo>
                <a:lnTo>
                  <a:pt x="560" y="374"/>
                </a:lnTo>
                <a:lnTo>
                  <a:pt x="552" y="376"/>
                </a:lnTo>
                <a:lnTo>
                  <a:pt x="544" y="376"/>
                </a:lnTo>
                <a:lnTo>
                  <a:pt x="534" y="378"/>
                </a:lnTo>
                <a:lnTo>
                  <a:pt x="526" y="372"/>
                </a:lnTo>
                <a:lnTo>
                  <a:pt x="516" y="368"/>
                </a:lnTo>
                <a:lnTo>
                  <a:pt x="512" y="370"/>
                </a:lnTo>
                <a:lnTo>
                  <a:pt x="508" y="372"/>
                </a:lnTo>
                <a:lnTo>
                  <a:pt x="498" y="366"/>
                </a:lnTo>
                <a:lnTo>
                  <a:pt x="488" y="366"/>
                </a:lnTo>
                <a:lnTo>
                  <a:pt x="484" y="372"/>
                </a:lnTo>
                <a:lnTo>
                  <a:pt x="476" y="374"/>
                </a:lnTo>
                <a:lnTo>
                  <a:pt x="470" y="370"/>
                </a:lnTo>
                <a:lnTo>
                  <a:pt x="466" y="378"/>
                </a:lnTo>
                <a:lnTo>
                  <a:pt x="460" y="384"/>
                </a:lnTo>
                <a:lnTo>
                  <a:pt x="454" y="388"/>
                </a:lnTo>
                <a:lnTo>
                  <a:pt x="442" y="388"/>
                </a:lnTo>
                <a:lnTo>
                  <a:pt x="438" y="394"/>
                </a:lnTo>
                <a:lnTo>
                  <a:pt x="432" y="400"/>
                </a:lnTo>
                <a:lnTo>
                  <a:pt x="428" y="408"/>
                </a:lnTo>
                <a:lnTo>
                  <a:pt x="430" y="420"/>
                </a:lnTo>
                <a:lnTo>
                  <a:pt x="434" y="432"/>
                </a:lnTo>
                <a:lnTo>
                  <a:pt x="422" y="430"/>
                </a:lnTo>
                <a:lnTo>
                  <a:pt x="406" y="424"/>
                </a:lnTo>
                <a:lnTo>
                  <a:pt x="398" y="412"/>
                </a:lnTo>
                <a:lnTo>
                  <a:pt x="390" y="400"/>
                </a:lnTo>
                <a:lnTo>
                  <a:pt x="380" y="388"/>
                </a:lnTo>
                <a:lnTo>
                  <a:pt x="374" y="374"/>
                </a:lnTo>
                <a:lnTo>
                  <a:pt x="360" y="368"/>
                </a:lnTo>
                <a:lnTo>
                  <a:pt x="352" y="364"/>
                </a:lnTo>
                <a:lnTo>
                  <a:pt x="344" y="368"/>
                </a:lnTo>
                <a:lnTo>
                  <a:pt x="342" y="378"/>
                </a:lnTo>
                <a:lnTo>
                  <a:pt x="330" y="380"/>
                </a:lnTo>
                <a:lnTo>
                  <a:pt x="314" y="370"/>
                </a:lnTo>
                <a:lnTo>
                  <a:pt x="312" y="354"/>
                </a:lnTo>
                <a:lnTo>
                  <a:pt x="302" y="346"/>
                </a:lnTo>
                <a:lnTo>
                  <a:pt x="282" y="330"/>
                </a:lnTo>
                <a:lnTo>
                  <a:pt x="262" y="334"/>
                </a:lnTo>
                <a:lnTo>
                  <a:pt x="254" y="340"/>
                </a:lnTo>
                <a:lnTo>
                  <a:pt x="208" y="340"/>
                </a:lnTo>
                <a:lnTo>
                  <a:pt x="192" y="334"/>
                </a:lnTo>
                <a:lnTo>
                  <a:pt x="166" y="322"/>
                </a:lnTo>
                <a:lnTo>
                  <a:pt x="148" y="316"/>
                </a:lnTo>
                <a:lnTo>
                  <a:pt x="116" y="318"/>
                </a:lnTo>
                <a:lnTo>
                  <a:pt x="112" y="306"/>
                </a:lnTo>
                <a:lnTo>
                  <a:pt x="104" y="298"/>
                </a:lnTo>
                <a:lnTo>
                  <a:pt x="98" y="294"/>
                </a:lnTo>
                <a:lnTo>
                  <a:pt x="84" y="290"/>
                </a:lnTo>
                <a:lnTo>
                  <a:pt x="74" y="282"/>
                </a:lnTo>
                <a:lnTo>
                  <a:pt x="60" y="286"/>
                </a:lnTo>
                <a:lnTo>
                  <a:pt x="58" y="272"/>
                </a:lnTo>
                <a:lnTo>
                  <a:pt x="48" y="258"/>
                </a:lnTo>
                <a:lnTo>
                  <a:pt x="38" y="248"/>
                </a:lnTo>
                <a:lnTo>
                  <a:pt x="42" y="242"/>
                </a:lnTo>
                <a:lnTo>
                  <a:pt x="36" y="238"/>
                </a:lnTo>
                <a:lnTo>
                  <a:pt x="32" y="228"/>
                </a:lnTo>
                <a:lnTo>
                  <a:pt x="38" y="218"/>
                </a:lnTo>
                <a:lnTo>
                  <a:pt x="26" y="218"/>
                </a:lnTo>
                <a:lnTo>
                  <a:pt x="18" y="210"/>
                </a:lnTo>
                <a:lnTo>
                  <a:pt x="10" y="198"/>
                </a:lnTo>
                <a:lnTo>
                  <a:pt x="10" y="186"/>
                </a:lnTo>
                <a:lnTo>
                  <a:pt x="2" y="178"/>
                </a:lnTo>
                <a:lnTo>
                  <a:pt x="2" y="170"/>
                </a:lnTo>
                <a:lnTo>
                  <a:pt x="6" y="148"/>
                </a:lnTo>
                <a:lnTo>
                  <a:pt x="2" y="122"/>
                </a:lnTo>
                <a:lnTo>
                  <a:pt x="6" y="112"/>
                </a:lnTo>
                <a:lnTo>
                  <a:pt x="10" y="64"/>
                </a:lnTo>
                <a:lnTo>
                  <a:pt x="16" y="64"/>
                </a:lnTo>
                <a:lnTo>
                  <a:pt x="10" y="54"/>
                </a:lnTo>
                <a:lnTo>
                  <a:pt x="6" y="48"/>
                </a:lnTo>
                <a:lnTo>
                  <a:pt x="8" y="42"/>
                </a:lnTo>
                <a:lnTo>
                  <a:pt x="4" y="38"/>
                </a:lnTo>
                <a:close/>
              </a:path>
            </a:pathLst>
          </a:custGeom>
          <a:solidFill>
            <a:srgbClr val="92D050"/>
          </a:solidFill>
          <a:ln w="7938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50" name="Group 49"/>
          <p:cNvGrpSpPr>
            <a:grpSpLocks/>
          </p:cNvGrpSpPr>
          <p:nvPr/>
        </p:nvGrpSpPr>
        <p:grpSpPr bwMode="auto">
          <a:xfrm>
            <a:off x="759228" y="3697501"/>
            <a:ext cx="106907" cy="80194"/>
            <a:chOff x="170" y="2211"/>
            <a:chExt cx="76" cy="54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51" name="Freeform 50"/>
            <p:cNvSpPr>
              <a:spLocks/>
            </p:cNvSpPr>
            <p:nvPr/>
          </p:nvSpPr>
          <p:spPr bwMode="gray">
            <a:xfrm>
              <a:off x="214" y="2231"/>
              <a:ext cx="12" cy="10"/>
            </a:xfrm>
            <a:custGeom>
              <a:avLst/>
              <a:gdLst>
                <a:gd name="T0" fmla="*/ 12 w 12"/>
                <a:gd name="T1" fmla="*/ 6 h 10"/>
                <a:gd name="T2" fmla="*/ 10 w 12"/>
                <a:gd name="T3" fmla="*/ 2 h 10"/>
                <a:gd name="T4" fmla="*/ 4 w 12"/>
                <a:gd name="T5" fmla="*/ 0 h 10"/>
                <a:gd name="T6" fmla="*/ 0 w 12"/>
                <a:gd name="T7" fmla="*/ 4 h 10"/>
                <a:gd name="T8" fmla="*/ 4 w 12"/>
                <a:gd name="T9" fmla="*/ 6 h 10"/>
                <a:gd name="T10" fmla="*/ 10 w 12"/>
                <a:gd name="T11" fmla="*/ 10 h 10"/>
                <a:gd name="T12" fmla="*/ 12 w 12"/>
                <a:gd name="T13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0">
                  <a:moveTo>
                    <a:pt x="12" y="6"/>
                  </a:moveTo>
                  <a:lnTo>
                    <a:pt x="10" y="2"/>
                  </a:lnTo>
                  <a:lnTo>
                    <a:pt x="4" y="0"/>
                  </a:lnTo>
                  <a:lnTo>
                    <a:pt x="0" y="4"/>
                  </a:lnTo>
                  <a:lnTo>
                    <a:pt x="4" y="6"/>
                  </a:lnTo>
                  <a:lnTo>
                    <a:pt x="10" y="10"/>
                  </a:lnTo>
                  <a:lnTo>
                    <a:pt x="12" y="6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Gill Sans MT" panose="020B0502020104020203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gray">
            <a:xfrm>
              <a:off x="230" y="2245"/>
              <a:ext cx="16" cy="20"/>
            </a:xfrm>
            <a:custGeom>
              <a:avLst/>
              <a:gdLst>
                <a:gd name="T0" fmla="*/ 16 w 16"/>
                <a:gd name="T1" fmla="*/ 14 h 20"/>
                <a:gd name="T2" fmla="*/ 8 w 16"/>
                <a:gd name="T3" fmla="*/ 16 h 20"/>
                <a:gd name="T4" fmla="*/ 4 w 16"/>
                <a:gd name="T5" fmla="*/ 20 h 20"/>
                <a:gd name="T6" fmla="*/ 0 w 16"/>
                <a:gd name="T7" fmla="*/ 12 h 20"/>
                <a:gd name="T8" fmla="*/ 0 w 16"/>
                <a:gd name="T9" fmla="*/ 6 h 20"/>
                <a:gd name="T10" fmla="*/ 4 w 16"/>
                <a:gd name="T11" fmla="*/ 0 h 20"/>
                <a:gd name="T12" fmla="*/ 8 w 16"/>
                <a:gd name="T13" fmla="*/ 2 h 20"/>
                <a:gd name="T14" fmla="*/ 14 w 16"/>
                <a:gd name="T15" fmla="*/ 6 h 20"/>
                <a:gd name="T16" fmla="*/ 16 w 16"/>
                <a:gd name="T17" fmla="*/ 1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20">
                  <a:moveTo>
                    <a:pt x="16" y="14"/>
                  </a:moveTo>
                  <a:lnTo>
                    <a:pt x="8" y="16"/>
                  </a:lnTo>
                  <a:lnTo>
                    <a:pt x="4" y="20"/>
                  </a:lnTo>
                  <a:lnTo>
                    <a:pt x="0" y="12"/>
                  </a:lnTo>
                  <a:lnTo>
                    <a:pt x="0" y="6"/>
                  </a:lnTo>
                  <a:lnTo>
                    <a:pt x="4" y="0"/>
                  </a:lnTo>
                  <a:lnTo>
                    <a:pt x="8" y="2"/>
                  </a:lnTo>
                  <a:lnTo>
                    <a:pt x="14" y="6"/>
                  </a:lnTo>
                  <a:lnTo>
                    <a:pt x="16" y="14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Gill Sans MT" panose="020B0502020104020203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gray">
            <a:xfrm>
              <a:off x="194" y="2219"/>
              <a:ext cx="6" cy="8"/>
            </a:xfrm>
            <a:custGeom>
              <a:avLst/>
              <a:gdLst>
                <a:gd name="T0" fmla="*/ 6 w 6"/>
                <a:gd name="T1" fmla="*/ 6 h 8"/>
                <a:gd name="T2" fmla="*/ 4 w 6"/>
                <a:gd name="T3" fmla="*/ 0 h 8"/>
                <a:gd name="T4" fmla="*/ 0 w 6"/>
                <a:gd name="T5" fmla="*/ 0 h 8"/>
                <a:gd name="T6" fmla="*/ 0 w 6"/>
                <a:gd name="T7" fmla="*/ 4 h 8"/>
                <a:gd name="T8" fmla="*/ 2 w 6"/>
                <a:gd name="T9" fmla="*/ 8 h 8"/>
                <a:gd name="T10" fmla="*/ 6 w 6"/>
                <a:gd name="T11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8">
                  <a:moveTo>
                    <a:pt x="6" y="6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2" y="8"/>
                  </a:lnTo>
                  <a:lnTo>
                    <a:pt x="6" y="6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Gill Sans MT" panose="020B0502020104020203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gray">
            <a:xfrm>
              <a:off x="194" y="2219"/>
              <a:ext cx="6" cy="8"/>
            </a:xfrm>
            <a:custGeom>
              <a:avLst/>
              <a:gdLst>
                <a:gd name="T0" fmla="*/ 6 w 6"/>
                <a:gd name="T1" fmla="*/ 6 h 8"/>
                <a:gd name="T2" fmla="*/ 4 w 6"/>
                <a:gd name="T3" fmla="*/ 0 h 8"/>
                <a:gd name="T4" fmla="*/ 0 w 6"/>
                <a:gd name="T5" fmla="*/ 0 h 8"/>
                <a:gd name="T6" fmla="*/ 0 w 6"/>
                <a:gd name="T7" fmla="*/ 4 h 8"/>
                <a:gd name="T8" fmla="*/ 2 w 6"/>
                <a:gd name="T9" fmla="*/ 8 h 8"/>
                <a:gd name="T10" fmla="*/ 6 w 6"/>
                <a:gd name="T11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8">
                  <a:moveTo>
                    <a:pt x="6" y="6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2" y="8"/>
                  </a:lnTo>
                  <a:lnTo>
                    <a:pt x="6" y="6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Gill Sans MT" panose="020B0502020104020203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gray">
            <a:xfrm>
              <a:off x="170" y="2211"/>
              <a:ext cx="6" cy="4"/>
            </a:xfrm>
            <a:custGeom>
              <a:avLst/>
              <a:gdLst>
                <a:gd name="T0" fmla="*/ 4 w 6"/>
                <a:gd name="T1" fmla="*/ 0 h 4"/>
                <a:gd name="T2" fmla="*/ 0 w 6"/>
                <a:gd name="T3" fmla="*/ 0 h 4"/>
                <a:gd name="T4" fmla="*/ 2 w 6"/>
                <a:gd name="T5" fmla="*/ 4 h 4"/>
                <a:gd name="T6" fmla="*/ 6 w 6"/>
                <a:gd name="T7" fmla="*/ 4 h 4"/>
                <a:gd name="T8" fmla="*/ 4 w 6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4">
                  <a:moveTo>
                    <a:pt x="4" y="0"/>
                  </a:moveTo>
                  <a:lnTo>
                    <a:pt x="0" y="0"/>
                  </a:lnTo>
                  <a:lnTo>
                    <a:pt x="2" y="4"/>
                  </a:lnTo>
                  <a:lnTo>
                    <a:pt x="6" y="4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Gill Sans MT" panose="020B0502020104020203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gray">
            <a:xfrm>
              <a:off x="170" y="2211"/>
              <a:ext cx="6" cy="4"/>
            </a:xfrm>
            <a:custGeom>
              <a:avLst/>
              <a:gdLst>
                <a:gd name="T0" fmla="*/ 4 w 6"/>
                <a:gd name="T1" fmla="*/ 0 h 4"/>
                <a:gd name="T2" fmla="*/ 0 w 6"/>
                <a:gd name="T3" fmla="*/ 0 h 4"/>
                <a:gd name="T4" fmla="*/ 2 w 6"/>
                <a:gd name="T5" fmla="*/ 4 h 4"/>
                <a:gd name="T6" fmla="*/ 6 w 6"/>
                <a:gd name="T7" fmla="*/ 4 h 4"/>
                <a:gd name="T8" fmla="*/ 4 w 6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4">
                  <a:moveTo>
                    <a:pt x="4" y="0"/>
                  </a:moveTo>
                  <a:lnTo>
                    <a:pt x="0" y="0"/>
                  </a:lnTo>
                  <a:lnTo>
                    <a:pt x="2" y="4"/>
                  </a:lnTo>
                  <a:lnTo>
                    <a:pt x="6" y="4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Gill Sans MT" panose="020B0502020104020203" pitchFamily="34" charset="0"/>
                <a:ea typeface="+mn-ea"/>
                <a:cs typeface="Arial" pitchFamily="34" charset="0"/>
              </a:endParaRPr>
            </a:p>
          </p:txBody>
        </p:sp>
      </p:grpSp>
      <p:sp>
        <p:nvSpPr>
          <p:cNvPr id="57" name="Freeform 56"/>
          <p:cNvSpPr>
            <a:spLocks/>
          </p:cNvSpPr>
          <p:nvPr/>
        </p:nvSpPr>
        <p:spPr bwMode="gray">
          <a:xfrm>
            <a:off x="2262188" y="3803650"/>
            <a:ext cx="80962" cy="95250"/>
          </a:xfrm>
          <a:custGeom>
            <a:avLst/>
            <a:gdLst>
              <a:gd name="T0" fmla="*/ 34 w 58"/>
              <a:gd name="T1" fmla="*/ 64 h 64"/>
              <a:gd name="T2" fmla="*/ 42 w 58"/>
              <a:gd name="T3" fmla="*/ 56 h 64"/>
              <a:gd name="T4" fmla="*/ 48 w 58"/>
              <a:gd name="T5" fmla="*/ 50 h 64"/>
              <a:gd name="T6" fmla="*/ 52 w 58"/>
              <a:gd name="T7" fmla="*/ 46 h 64"/>
              <a:gd name="T8" fmla="*/ 58 w 58"/>
              <a:gd name="T9" fmla="*/ 38 h 64"/>
              <a:gd name="T10" fmla="*/ 54 w 58"/>
              <a:gd name="T11" fmla="*/ 34 h 64"/>
              <a:gd name="T12" fmla="*/ 48 w 58"/>
              <a:gd name="T13" fmla="*/ 34 h 64"/>
              <a:gd name="T14" fmla="*/ 48 w 58"/>
              <a:gd name="T15" fmla="*/ 0 h 64"/>
              <a:gd name="T16" fmla="*/ 18 w 58"/>
              <a:gd name="T17" fmla="*/ 2 h 64"/>
              <a:gd name="T18" fmla="*/ 16 w 58"/>
              <a:gd name="T19" fmla="*/ 6 h 64"/>
              <a:gd name="T20" fmla="*/ 18 w 58"/>
              <a:gd name="T21" fmla="*/ 14 h 64"/>
              <a:gd name="T22" fmla="*/ 26 w 58"/>
              <a:gd name="T23" fmla="*/ 20 h 64"/>
              <a:gd name="T24" fmla="*/ 30 w 58"/>
              <a:gd name="T25" fmla="*/ 26 h 64"/>
              <a:gd name="T26" fmla="*/ 26 w 58"/>
              <a:gd name="T27" fmla="*/ 28 h 64"/>
              <a:gd name="T28" fmla="*/ 14 w 58"/>
              <a:gd name="T29" fmla="*/ 30 h 64"/>
              <a:gd name="T30" fmla="*/ 10 w 58"/>
              <a:gd name="T31" fmla="*/ 28 h 64"/>
              <a:gd name="T32" fmla="*/ 4 w 58"/>
              <a:gd name="T33" fmla="*/ 36 h 64"/>
              <a:gd name="T34" fmla="*/ 2 w 58"/>
              <a:gd name="T35" fmla="*/ 42 h 64"/>
              <a:gd name="T36" fmla="*/ 0 w 58"/>
              <a:gd name="T37" fmla="*/ 54 h 64"/>
              <a:gd name="T38" fmla="*/ 6 w 58"/>
              <a:gd name="T39" fmla="*/ 58 h 64"/>
              <a:gd name="T40" fmla="*/ 12 w 58"/>
              <a:gd name="T41" fmla="*/ 62 h 64"/>
              <a:gd name="T42" fmla="*/ 22 w 58"/>
              <a:gd name="T43" fmla="*/ 64 h 64"/>
              <a:gd name="T44" fmla="*/ 34 w 58"/>
              <a:gd name="T45" fmla="*/ 64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58" h="64">
                <a:moveTo>
                  <a:pt x="34" y="64"/>
                </a:moveTo>
                <a:lnTo>
                  <a:pt x="42" y="56"/>
                </a:lnTo>
                <a:lnTo>
                  <a:pt x="48" y="50"/>
                </a:lnTo>
                <a:lnTo>
                  <a:pt x="52" y="46"/>
                </a:lnTo>
                <a:lnTo>
                  <a:pt x="58" y="38"/>
                </a:lnTo>
                <a:lnTo>
                  <a:pt x="54" y="34"/>
                </a:lnTo>
                <a:lnTo>
                  <a:pt x="48" y="34"/>
                </a:lnTo>
                <a:lnTo>
                  <a:pt x="48" y="0"/>
                </a:lnTo>
                <a:lnTo>
                  <a:pt x="18" y="2"/>
                </a:lnTo>
                <a:lnTo>
                  <a:pt x="16" y="6"/>
                </a:lnTo>
                <a:lnTo>
                  <a:pt x="18" y="14"/>
                </a:lnTo>
                <a:lnTo>
                  <a:pt x="26" y="20"/>
                </a:lnTo>
                <a:lnTo>
                  <a:pt x="30" y="26"/>
                </a:lnTo>
                <a:lnTo>
                  <a:pt x="26" y="28"/>
                </a:lnTo>
                <a:lnTo>
                  <a:pt x="14" y="30"/>
                </a:lnTo>
                <a:lnTo>
                  <a:pt x="10" y="28"/>
                </a:lnTo>
                <a:lnTo>
                  <a:pt x="4" y="36"/>
                </a:lnTo>
                <a:lnTo>
                  <a:pt x="2" y="42"/>
                </a:lnTo>
                <a:lnTo>
                  <a:pt x="0" y="54"/>
                </a:lnTo>
                <a:lnTo>
                  <a:pt x="6" y="58"/>
                </a:lnTo>
                <a:lnTo>
                  <a:pt x="12" y="62"/>
                </a:lnTo>
                <a:lnTo>
                  <a:pt x="22" y="64"/>
                </a:lnTo>
                <a:lnTo>
                  <a:pt x="34" y="64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7938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58" name="Freeform 57"/>
          <p:cNvSpPr>
            <a:spLocks/>
          </p:cNvSpPr>
          <p:nvPr/>
        </p:nvSpPr>
        <p:spPr bwMode="gray">
          <a:xfrm>
            <a:off x="2328863" y="3789363"/>
            <a:ext cx="17462" cy="65087"/>
          </a:xfrm>
          <a:custGeom>
            <a:avLst/>
            <a:gdLst>
              <a:gd name="T0" fmla="*/ 10 w 12"/>
              <a:gd name="T1" fmla="*/ 0 h 44"/>
              <a:gd name="T2" fmla="*/ 12 w 12"/>
              <a:gd name="T3" fmla="*/ 6 h 44"/>
              <a:gd name="T4" fmla="*/ 10 w 12"/>
              <a:gd name="T5" fmla="*/ 12 h 44"/>
              <a:gd name="T6" fmla="*/ 10 w 12"/>
              <a:gd name="T7" fmla="*/ 26 h 44"/>
              <a:gd name="T8" fmla="*/ 10 w 12"/>
              <a:gd name="T9" fmla="*/ 34 h 44"/>
              <a:gd name="T10" fmla="*/ 6 w 12"/>
              <a:gd name="T11" fmla="*/ 38 h 44"/>
              <a:gd name="T12" fmla="*/ 0 w 12"/>
              <a:gd name="T13" fmla="*/ 44 h 44"/>
              <a:gd name="T14" fmla="*/ 0 w 12"/>
              <a:gd name="T15" fmla="*/ 10 h 44"/>
              <a:gd name="T16" fmla="*/ 6 w 12"/>
              <a:gd name="T17" fmla="*/ 4 h 44"/>
              <a:gd name="T18" fmla="*/ 10 w 12"/>
              <a:gd name="T19" fmla="*/ 0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" h="44">
                <a:moveTo>
                  <a:pt x="10" y="0"/>
                </a:moveTo>
                <a:lnTo>
                  <a:pt x="12" y="6"/>
                </a:lnTo>
                <a:lnTo>
                  <a:pt x="10" y="12"/>
                </a:lnTo>
                <a:lnTo>
                  <a:pt x="10" y="26"/>
                </a:lnTo>
                <a:lnTo>
                  <a:pt x="10" y="34"/>
                </a:lnTo>
                <a:lnTo>
                  <a:pt x="6" y="38"/>
                </a:lnTo>
                <a:lnTo>
                  <a:pt x="0" y="44"/>
                </a:lnTo>
                <a:lnTo>
                  <a:pt x="0" y="10"/>
                </a:lnTo>
                <a:lnTo>
                  <a:pt x="6" y="4"/>
                </a:lnTo>
                <a:lnTo>
                  <a:pt x="10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7938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59" name="Freeform 58"/>
          <p:cNvSpPr>
            <a:spLocks/>
          </p:cNvSpPr>
          <p:nvPr/>
        </p:nvSpPr>
        <p:spPr bwMode="gray">
          <a:xfrm>
            <a:off x="2309813" y="3884613"/>
            <a:ext cx="47625" cy="33337"/>
          </a:xfrm>
          <a:custGeom>
            <a:avLst/>
            <a:gdLst>
              <a:gd name="T0" fmla="*/ 0 w 34"/>
              <a:gd name="T1" fmla="*/ 10 h 22"/>
              <a:gd name="T2" fmla="*/ 12 w 34"/>
              <a:gd name="T3" fmla="*/ 0 h 22"/>
              <a:gd name="T4" fmla="*/ 18 w 34"/>
              <a:gd name="T5" fmla="*/ 4 h 22"/>
              <a:gd name="T6" fmla="*/ 24 w 34"/>
              <a:gd name="T7" fmla="*/ 8 h 22"/>
              <a:gd name="T8" fmla="*/ 32 w 34"/>
              <a:gd name="T9" fmla="*/ 10 h 22"/>
              <a:gd name="T10" fmla="*/ 34 w 34"/>
              <a:gd name="T11" fmla="*/ 14 h 22"/>
              <a:gd name="T12" fmla="*/ 30 w 34"/>
              <a:gd name="T13" fmla="*/ 20 h 22"/>
              <a:gd name="T14" fmla="*/ 26 w 34"/>
              <a:gd name="T15" fmla="*/ 22 h 22"/>
              <a:gd name="T16" fmla="*/ 16 w 34"/>
              <a:gd name="T17" fmla="*/ 18 h 22"/>
              <a:gd name="T18" fmla="*/ 8 w 34"/>
              <a:gd name="T19" fmla="*/ 14 h 22"/>
              <a:gd name="T20" fmla="*/ 0 w 34"/>
              <a:gd name="T21" fmla="*/ 1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4" h="22">
                <a:moveTo>
                  <a:pt x="0" y="10"/>
                </a:moveTo>
                <a:lnTo>
                  <a:pt x="12" y="0"/>
                </a:lnTo>
                <a:lnTo>
                  <a:pt x="18" y="4"/>
                </a:lnTo>
                <a:lnTo>
                  <a:pt x="24" y="8"/>
                </a:lnTo>
                <a:lnTo>
                  <a:pt x="32" y="10"/>
                </a:lnTo>
                <a:lnTo>
                  <a:pt x="34" y="14"/>
                </a:lnTo>
                <a:lnTo>
                  <a:pt x="30" y="20"/>
                </a:lnTo>
                <a:lnTo>
                  <a:pt x="26" y="22"/>
                </a:lnTo>
                <a:lnTo>
                  <a:pt x="16" y="18"/>
                </a:lnTo>
                <a:lnTo>
                  <a:pt x="8" y="14"/>
                </a:lnTo>
                <a:lnTo>
                  <a:pt x="0" y="1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7938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60" name="Freeform 59"/>
          <p:cNvSpPr>
            <a:spLocks/>
          </p:cNvSpPr>
          <p:nvPr/>
        </p:nvSpPr>
        <p:spPr bwMode="gray">
          <a:xfrm>
            <a:off x="2325688" y="3851275"/>
            <a:ext cx="134937" cy="71438"/>
          </a:xfrm>
          <a:custGeom>
            <a:avLst/>
            <a:gdLst>
              <a:gd name="T0" fmla="*/ 12 w 96"/>
              <a:gd name="T1" fmla="*/ 6 h 48"/>
              <a:gd name="T2" fmla="*/ 26 w 96"/>
              <a:gd name="T3" fmla="*/ 2 h 48"/>
              <a:gd name="T4" fmla="*/ 34 w 96"/>
              <a:gd name="T5" fmla="*/ 2 h 48"/>
              <a:gd name="T6" fmla="*/ 42 w 96"/>
              <a:gd name="T7" fmla="*/ 4 h 48"/>
              <a:gd name="T8" fmla="*/ 52 w 96"/>
              <a:gd name="T9" fmla="*/ 2 h 48"/>
              <a:gd name="T10" fmla="*/ 64 w 96"/>
              <a:gd name="T11" fmla="*/ 0 h 48"/>
              <a:gd name="T12" fmla="*/ 74 w 96"/>
              <a:gd name="T13" fmla="*/ 0 h 48"/>
              <a:gd name="T14" fmla="*/ 80 w 96"/>
              <a:gd name="T15" fmla="*/ 0 h 48"/>
              <a:gd name="T16" fmla="*/ 84 w 96"/>
              <a:gd name="T17" fmla="*/ 4 h 48"/>
              <a:gd name="T18" fmla="*/ 96 w 96"/>
              <a:gd name="T19" fmla="*/ 12 h 48"/>
              <a:gd name="T20" fmla="*/ 94 w 96"/>
              <a:gd name="T21" fmla="*/ 16 h 48"/>
              <a:gd name="T22" fmla="*/ 88 w 96"/>
              <a:gd name="T23" fmla="*/ 18 h 48"/>
              <a:gd name="T24" fmla="*/ 80 w 96"/>
              <a:gd name="T25" fmla="*/ 18 h 48"/>
              <a:gd name="T26" fmla="*/ 70 w 96"/>
              <a:gd name="T27" fmla="*/ 18 h 48"/>
              <a:gd name="T28" fmla="*/ 64 w 96"/>
              <a:gd name="T29" fmla="*/ 22 h 48"/>
              <a:gd name="T30" fmla="*/ 56 w 96"/>
              <a:gd name="T31" fmla="*/ 30 h 48"/>
              <a:gd name="T32" fmla="*/ 48 w 96"/>
              <a:gd name="T33" fmla="*/ 32 h 48"/>
              <a:gd name="T34" fmla="*/ 42 w 96"/>
              <a:gd name="T35" fmla="*/ 34 h 48"/>
              <a:gd name="T36" fmla="*/ 40 w 96"/>
              <a:gd name="T37" fmla="*/ 42 h 48"/>
              <a:gd name="T38" fmla="*/ 36 w 96"/>
              <a:gd name="T39" fmla="*/ 46 h 48"/>
              <a:gd name="T40" fmla="*/ 30 w 96"/>
              <a:gd name="T41" fmla="*/ 48 h 48"/>
              <a:gd name="T42" fmla="*/ 30 w 96"/>
              <a:gd name="T43" fmla="*/ 42 h 48"/>
              <a:gd name="T44" fmla="*/ 28 w 96"/>
              <a:gd name="T45" fmla="*/ 36 h 48"/>
              <a:gd name="T46" fmla="*/ 22 w 96"/>
              <a:gd name="T47" fmla="*/ 36 h 48"/>
              <a:gd name="T48" fmla="*/ 20 w 96"/>
              <a:gd name="T49" fmla="*/ 32 h 48"/>
              <a:gd name="T50" fmla="*/ 6 w 96"/>
              <a:gd name="T51" fmla="*/ 26 h 48"/>
              <a:gd name="T52" fmla="*/ 0 w 96"/>
              <a:gd name="T53" fmla="*/ 22 h 48"/>
              <a:gd name="T54" fmla="*/ 12 w 96"/>
              <a:gd name="T55" fmla="*/ 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96" h="48">
                <a:moveTo>
                  <a:pt x="12" y="6"/>
                </a:moveTo>
                <a:lnTo>
                  <a:pt x="26" y="2"/>
                </a:lnTo>
                <a:lnTo>
                  <a:pt x="34" y="2"/>
                </a:lnTo>
                <a:lnTo>
                  <a:pt x="42" y="4"/>
                </a:lnTo>
                <a:lnTo>
                  <a:pt x="52" y="2"/>
                </a:lnTo>
                <a:lnTo>
                  <a:pt x="64" y="0"/>
                </a:lnTo>
                <a:lnTo>
                  <a:pt x="74" y="0"/>
                </a:lnTo>
                <a:lnTo>
                  <a:pt x="80" y="0"/>
                </a:lnTo>
                <a:lnTo>
                  <a:pt x="84" y="4"/>
                </a:lnTo>
                <a:lnTo>
                  <a:pt x="96" y="12"/>
                </a:lnTo>
                <a:lnTo>
                  <a:pt x="94" y="16"/>
                </a:lnTo>
                <a:lnTo>
                  <a:pt x="88" y="18"/>
                </a:lnTo>
                <a:lnTo>
                  <a:pt x="80" y="18"/>
                </a:lnTo>
                <a:lnTo>
                  <a:pt x="70" y="18"/>
                </a:lnTo>
                <a:lnTo>
                  <a:pt x="64" y="22"/>
                </a:lnTo>
                <a:lnTo>
                  <a:pt x="56" y="30"/>
                </a:lnTo>
                <a:lnTo>
                  <a:pt x="48" y="32"/>
                </a:lnTo>
                <a:lnTo>
                  <a:pt x="42" y="34"/>
                </a:lnTo>
                <a:lnTo>
                  <a:pt x="40" y="42"/>
                </a:lnTo>
                <a:lnTo>
                  <a:pt x="36" y="46"/>
                </a:lnTo>
                <a:lnTo>
                  <a:pt x="30" y="48"/>
                </a:lnTo>
                <a:lnTo>
                  <a:pt x="30" y="42"/>
                </a:lnTo>
                <a:lnTo>
                  <a:pt x="28" y="36"/>
                </a:lnTo>
                <a:lnTo>
                  <a:pt x="22" y="36"/>
                </a:lnTo>
                <a:lnTo>
                  <a:pt x="20" y="32"/>
                </a:lnTo>
                <a:lnTo>
                  <a:pt x="6" y="26"/>
                </a:lnTo>
                <a:lnTo>
                  <a:pt x="0" y="22"/>
                </a:lnTo>
                <a:lnTo>
                  <a:pt x="12" y="6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7938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61" name="Freeform 60"/>
          <p:cNvSpPr>
            <a:spLocks/>
          </p:cNvSpPr>
          <p:nvPr/>
        </p:nvSpPr>
        <p:spPr bwMode="gray">
          <a:xfrm>
            <a:off x="2368550" y="3875088"/>
            <a:ext cx="90488" cy="98425"/>
          </a:xfrm>
          <a:custGeom>
            <a:avLst/>
            <a:gdLst>
              <a:gd name="T0" fmla="*/ 54 w 64"/>
              <a:gd name="T1" fmla="*/ 66 h 66"/>
              <a:gd name="T2" fmla="*/ 44 w 64"/>
              <a:gd name="T3" fmla="*/ 62 h 66"/>
              <a:gd name="T4" fmla="*/ 26 w 64"/>
              <a:gd name="T5" fmla="*/ 60 h 66"/>
              <a:gd name="T6" fmla="*/ 14 w 64"/>
              <a:gd name="T7" fmla="*/ 50 h 66"/>
              <a:gd name="T8" fmla="*/ 6 w 64"/>
              <a:gd name="T9" fmla="*/ 42 h 66"/>
              <a:gd name="T10" fmla="*/ 0 w 64"/>
              <a:gd name="T11" fmla="*/ 32 h 66"/>
              <a:gd name="T12" fmla="*/ 10 w 64"/>
              <a:gd name="T13" fmla="*/ 26 h 66"/>
              <a:gd name="T14" fmla="*/ 12 w 64"/>
              <a:gd name="T15" fmla="*/ 18 h 66"/>
              <a:gd name="T16" fmla="*/ 26 w 64"/>
              <a:gd name="T17" fmla="*/ 14 h 66"/>
              <a:gd name="T18" fmla="*/ 34 w 64"/>
              <a:gd name="T19" fmla="*/ 6 h 66"/>
              <a:gd name="T20" fmla="*/ 40 w 64"/>
              <a:gd name="T21" fmla="*/ 2 h 66"/>
              <a:gd name="T22" fmla="*/ 50 w 64"/>
              <a:gd name="T23" fmla="*/ 2 h 66"/>
              <a:gd name="T24" fmla="*/ 58 w 64"/>
              <a:gd name="T25" fmla="*/ 2 h 66"/>
              <a:gd name="T26" fmla="*/ 64 w 64"/>
              <a:gd name="T27" fmla="*/ 0 h 66"/>
              <a:gd name="T28" fmla="*/ 64 w 64"/>
              <a:gd name="T29" fmla="*/ 6 h 66"/>
              <a:gd name="T30" fmla="*/ 62 w 64"/>
              <a:gd name="T31" fmla="*/ 18 h 66"/>
              <a:gd name="T32" fmla="*/ 58 w 64"/>
              <a:gd name="T33" fmla="*/ 30 h 66"/>
              <a:gd name="T34" fmla="*/ 56 w 64"/>
              <a:gd name="T35" fmla="*/ 42 h 66"/>
              <a:gd name="T36" fmla="*/ 56 w 64"/>
              <a:gd name="T37" fmla="*/ 52 h 66"/>
              <a:gd name="T38" fmla="*/ 54 w 64"/>
              <a:gd name="T39" fmla="*/ 66 h 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64" h="66">
                <a:moveTo>
                  <a:pt x="54" y="66"/>
                </a:moveTo>
                <a:lnTo>
                  <a:pt x="44" y="62"/>
                </a:lnTo>
                <a:lnTo>
                  <a:pt x="26" y="60"/>
                </a:lnTo>
                <a:lnTo>
                  <a:pt x="14" y="50"/>
                </a:lnTo>
                <a:lnTo>
                  <a:pt x="6" y="42"/>
                </a:lnTo>
                <a:lnTo>
                  <a:pt x="0" y="32"/>
                </a:lnTo>
                <a:lnTo>
                  <a:pt x="10" y="26"/>
                </a:lnTo>
                <a:lnTo>
                  <a:pt x="12" y="18"/>
                </a:lnTo>
                <a:lnTo>
                  <a:pt x="26" y="14"/>
                </a:lnTo>
                <a:lnTo>
                  <a:pt x="34" y="6"/>
                </a:lnTo>
                <a:lnTo>
                  <a:pt x="40" y="2"/>
                </a:lnTo>
                <a:lnTo>
                  <a:pt x="50" y="2"/>
                </a:lnTo>
                <a:lnTo>
                  <a:pt x="58" y="2"/>
                </a:lnTo>
                <a:lnTo>
                  <a:pt x="64" y="0"/>
                </a:lnTo>
                <a:lnTo>
                  <a:pt x="64" y="6"/>
                </a:lnTo>
                <a:lnTo>
                  <a:pt x="62" y="18"/>
                </a:lnTo>
                <a:lnTo>
                  <a:pt x="58" y="30"/>
                </a:lnTo>
                <a:lnTo>
                  <a:pt x="56" y="42"/>
                </a:lnTo>
                <a:lnTo>
                  <a:pt x="56" y="52"/>
                </a:lnTo>
                <a:lnTo>
                  <a:pt x="54" y="66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7938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62" name="Freeform 61"/>
          <p:cNvSpPr>
            <a:spLocks/>
          </p:cNvSpPr>
          <p:nvPr/>
        </p:nvSpPr>
        <p:spPr bwMode="gray">
          <a:xfrm>
            <a:off x="2401888" y="3965575"/>
            <a:ext cx="71437" cy="65088"/>
          </a:xfrm>
          <a:custGeom>
            <a:avLst/>
            <a:gdLst>
              <a:gd name="T0" fmla="*/ 18 w 50"/>
              <a:gd name="T1" fmla="*/ 20 h 44"/>
              <a:gd name="T2" fmla="*/ 12 w 50"/>
              <a:gd name="T3" fmla="*/ 16 h 44"/>
              <a:gd name="T4" fmla="*/ 10 w 50"/>
              <a:gd name="T5" fmla="*/ 22 h 44"/>
              <a:gd name="T6" fmla="*/ 8 w 50"/>
              <a:gd name="T7" fmla="*/ 24 h 44"/>
              <a:gd name="T8" fmla="*/ 2 w 50"/>
              <a:gd name="T9" fmla="*/ 20 h 44"/>
              <a:gd name="T10" fmla="*/ 0 w 50"/>
              <a:gd name="T11" fmla="*/ 16 h 44"/>
              <a:gd name="T12" fmla="*/ 0 w 50"/>
              <a:gd name="T13" fmla="*/ 10 h 44"/>
              <a:gd name="T14" fmla="*/ 2 w 50"/>
              <a:gd name="T15" fmla="*/ 6 h 44"/>
              <a:gd name="T16" fmla="*/ 2 w 50"/>
              <a:gd name="T17" fmla="*/ 0 h 44"/>
              <a:gd name="T18" fmla="*/ 18 w 50"/>
              <a:gd name="T19" fmla="*/ 2 h 44"/>
              <a:gd name="T20" fmla="*/ 30 w 50"/>
              <a:gd name="T21" fmla="*/ 6 h 44"/>
              <a:gd name="T22" fmla="*/ 34 w 50"/>
              <a:gd name="T23" fmla="*/ 10 h 44"/>
              <a:gd name="T24" fmla="*/ 42 w 50"/>
              <a:gd name="T25" fmla="*/ 18 h 44"/>
              <a:gd name="T26" fmla="*/ 48 w 50"/>
              <a:gd name="T27" fmla="*/ 24 h 44"/>
              <a:gd name="T28" fmla="*/ 50 w 50"/>
              <a:gd name="T29" fmla="*/ 28 h 44"/>
              <a:gd name="T30" fmla="*/ 46 w 50"/>
              <a:gd name="T31" fmla="*/ 30 h 44"/>
              <a:gd name="T32" fmla="*/ 44 w 50"/>
              <a:gd name="T33" fmla="*/ 36 h 44"/>
              <a:gd name="T34" fmla="*/ 42 w 50"/>
              <a:gd name="T35" fmla="*/ 42 h 44"/>
              <a:gd name="T36" fmla="*/ 38 w 50"/>
              <a:gd name="T37" fmla="*/ 44 h 44"/>
              <a:gd name="T38" fmla="*/ 34 w 50"/>
              <a:gd name="T39" fmla="*/ 32 h 44"/>
              <a:gd name="T40" fmla="*/ 28 w 50"/>
              <a:gd name="T41" fmla="*/ 26 h 44"/>
              <a:gd name="T42" fmla="*/ 24 w 50"/>
              <a:gd name="T43" fmla="*/ 24 h 44"/>
              <a:gd name="T44" fmla="*/ 18 w 50"/>
              <a:gd name="T45" fmla="*/ 20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50" h="44">
                <a:moveTo>
                  <a:pt x="18" y="20"/>
                </a:moveTo>
                <a:lnTo>
                  <a:pt x="12" y="16"/>
                </a:lnTo>
                <a:lnTo>
                  <a:pt x="10" y="22"/>
                </a:lnTo>
                <a:lnTo>
                  <a:pt x="8" y="24"/>
                </a:lnTo>
                <a:lnTo>
                  <a:pt x="2" y="20"/>
                </a:lnTo>
                <a:lnTo>
                  <a:pt x="0" y="16"/>
                </a:lnTo>
                <a:lnTo>
                  <a:pt x="0" y="10"/>
                </a:lnTo>
                <a:lnTo>
                  <a:pt x="2" y="6"/>
                </a:lnTo>
                <a:lnTo>
                  <a:pt x="2" y="0"/>
                </a:lnTo>
                <a:lnTo>
                  <a:pt x="18" y="2"/>
                </a:lnTo>
                <a:lnTo>
                  <a:pt x="30" y="6"/>
                </a:lnTo>
                <a:lnTo>
                  <a:pt x="34" y="10"/>
                </a:lnTo>
                <a:lnTo>
                  <a:pt x="42" y="18"/>
                </a:lnTo>
                <a:lnTo>
                  <a:pt x="48" y="24"/>
                </a:lnTo>
                <a:lnTo>
                  <a:pt x="50" y="28"/>
                </a:lnTo>
                <a:lnTo>
                  <a:pt x="46" y="30"/>
                </a:lnTo>
                <a:lnTo>
                  <a:pt x="44" y="36"/>
                </a:lnTo>
                <a:lnTo>
                  <a:pt x="42" y="42"/>
                </a:lnTo>
                <a:lnTo>
                  <a:pt x="38" y="44"/>
                </a:lnTo>
                <a:lnTo>
                  <a:pt x="34" y="32"/>
                </a:lnTo>
                <a:lnTo>
                  <a:pt x="28" y="26"/>
                </a:lnTo>
                <a:lnTo>
                  <a:pt x="24" y="24"/>
                </a:lnTo>
                <a:lnTo>
                  <a:pt x="18" y="2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7938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63" name="Freeform 62"/>
          <p:cNvSpPr>
            <a:spLocks/>
          </p:cNvSpPr>
          <p:nvPr/>
        </p:nvSpPr>
        <p:spPr bwMode="gray">
          <a:xfrm>
            <a:off x="2455863" y="4003675"/>
            <a:ext cx="142875" cy="55563"/>
          </a:xfrm>
          <a:custGeom>
            <a:avLst/>
            <a:gdLst>
              <a:gd name="T0" fmla="*/ 88 w 102"/>
              <a:gd name="T1" fmla="*/ 34 h 38"/>
              <a:gd name="T2" fmla="*/ 82 w 102"/>
              <a:gd name="T3" fmla="*/ 32 h 38"/>
              <a:gd name="T4" fmla="*/ 80 w 102"/>
              <a:gd name="T5" fmla="*/ 28 h 38"/>
              <a:gd name="T6" fmla="*/ 80 w 102"/>
              <a:gd name="T7" fmla="*/ 22 h 38"/>
              <a:gd name="T8" fmla="*/ 80 w 102"/>
              <a:gd name="T9" fmla="*/ 16 h 38"/>
              <a:gd name="T10" fmla="*/ 78 w 102"/>
              <a:gd name="T11" fmla="*/ 12 h 38"/>
              <a:gd name="T12" fmla="*/ 72 w 102"/>
              <a:gd name="T13" fmla="*/ 10 h 38"/>
              <a:gd name="T14" fmla="*/ 66 w 102"/>
              <a:gd name="T15" fmla="*/ 10 h 38"/>
              <a:gd name="T16" fmla="*/ 62 w 102"/>
              <a:gd name="T17" fmla="*/ 12 h 38"/>
              <a:gd name="T18" fmla="*/ 60 w 102"/>
              <a:gd name="T19" fmla="*/ 16 h 38"/>
              <a:gd name="T20" fmla="*/ 52 w 102"/>
              <a:gd name="T21" fmla="*/ 18 h 38"/>
              <a:gd name="T22" fmla="*/ 48 w 102"/>
              <a:gd name="T23" fmla="*/ 22 h 38"/>
              <a:gd name="T24" fmla="*/ 50 w 102"/>
              <a:gd name="T25" fmla="*/ 26 h 38"/>
              <a:gd name="T26" fmla="*/ 52 w 102"/>
              <a:gd name="T27" fmla="*/ 30 h 38"/>
              <a:gd name="T28" fmla="*/ 52 w 102"/>
              <a:gd name="T29" fmla="*/ 36 h 38"/>
              <a:gd name="T30" fmla="*/ 44 w 102"/>
              <a:gd name="T31" fmla="*/ 38 h 38"/>
              <a:gd name="T32" fmla="*/ 38 w 102"/>
              <a:gd name="T33" fmla="*/ 32 h 38"/>
              <a:gd name="T34" fmla="*/ 32 w 102"/>
              <a:gd name="T35" fmla="*/ 26 h 38"/>
              <a:gd name="T36" fmla="*/ 26 w 102"/>
              <a:gd name="T37" fmla="*/ 22 h 38"/>
              <a:gd name="T38" fmla="*/ 18 w 102"/>
              <a:gd name="T39" fmla="*/ 20 h 38"/>
              <a:gd name="T40" fmla="*/ 14 w 102"/>
              <a:gd name="T41" fmla="*/ 18 h 38"/>
              <a:gd name="T42" fmla="*/ 8 w 102"/>
              <a:gd name="T43" fmla="*/ 20 h 38"/>
              <a:gd name="T44" fmla="*/ 0 w 102"/>
              <a:gd name="T45" fmla="*/ 18 h 38"/>
              <a:gd name="T46" fmla="*/ 4 w 102"/>
              <a:gd name="T47" fmla="*/ 14 h 38"/>
              <a:gd name="T48" fmla="*/ 6 w 102"/>
              <a:gd name="T49" fmla="*/ 8 h 38"/>
              <a:gd name="T50" fmla="*/ 12 w 102"/>
              <a:gd name="T51" fmla="*/ 2 h 38"/>
              <a:gd name="T52" fmla="*/ 18 w 102"/>
              <a:gd name="T53" fmla="*/ 4 h 38"/>
              <a:gd name="T54" fmla="*/ 22 w 102"/>
              <a:gd name="T55" fmla="*/ 8 h 38"/>
              <a:gd name="T56" fmla="*/ 30 w 102"/>
              <a:gd name="T57" fmla="*/ 12 h 38"/>
              <a:gd name="T58" fmla="*/ 38 w 102"/>
              <a:gd name="T59" fmla="*/ 12 h 38"/>
              <a:gd name="T60" fmla="*/ 44 w 102"/>
              <a:gd name="T61" fmla="*/ 10 h 38"/>
              <a:gd name="T62" fmla="*/ 52 w 102"/>
              <a:gd name="T63" fmla="*/ 6 h 38"/>
              <a:gd name="T64" fmla="*/ 62 w 102"/>
              <a:gd name="T65" fmla="*/ 2 h 38"/>
              <a:gd name="T66" fmla="*/ 72 w 102"/>
              <a:gd name="T67" fmla="*/ 0 h 38"/>
              <a:gd name="T68" fmla="*/ 82 w 102"/>
              <a:gd name="T69" fmla="*/ 2 h 38"/>
              <a:gd name="T70" fmla="*/ 88 w 102"/>
              <a:gd name="T71" fmla="*/ 6 h 38"/>
              <a:gd name="T72" fmla="*/ 94 w 102"/>
              <a:gd name="T73" fmla="*/ 10 h 38"/>
              <a:gd name="T74" fmla="*/ 98 w 102"/>
              <a:gd name="T75" fmla="*/ 16 h 38"/>
              <a:gd name="T76" fmla="*/ 102 w 102"/>
              <a:gd name="T77" fmla="*/ 20 h 38"/>
              <a:gd name="T78" fmla="*/ 100 w 102"/>
              <a:gd name="T79" fmla="*/ 26 h 38"/>
              <a:gd name="T80" fmla="*/ 94 w 102"/>
              <a:gd name="T81" fmla="*/ 30 h 38"/>
              <a:gd name="T82" fmla="*/ 88 w 102"/>
              <a:gd name="T83" fmla="*/ 34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02" h="38">
                <a:moveTo>
                  <a:pt x="88" y="34"/>
                </a:moveTo>
                <a:lnTo>
                  <a:pt x="82" y="32"/>
                </a:lnTo>
                <a:lnTo>
                  <a:pt x="80" y="28"/>
                </a:lnTo>
                <a:lnTo>
                  <a:pt x="80" y="22"/>
                </a:lnTo>
                <a:lnTo>
                  <a:pt x="80" y="16"/>
                </a:lnTo>
                <a:lnTo>
                  <a:pt x="78" y="12"/>
                </a:lnTo>
                <a:lnTo>
                  <a:pt x="72" y="10"/>
                </a:lnTo>
                <a:lnTo>
                  <a:pt x="66" y="10"/>
                </a:lnTo>
                <a:lnTo>
                  <a:pt x="62" y="12"/>
                </a:lnTo>
                <a:lnTo>
                  <a:pt x="60" y="16"/>
                </a:lnTo>
                <a:lnTo>
                  <a:pt x="52" y="18"/>
                </a:lnTo>
                <a:lnTo>
                  <a:pt x="48" y="22"/>
                </a:lnTo>
                <a:lnTo>
                  <a:pt x="50" y="26"/>
                </a:lnTo>
                <a:lnTo>
                  <a:pt x="52" y="30"/>
                </a:lnTo>
                <a:lnTo>
                  <a:pt x="52" y="36"/>
                </a:lnTo>
                <a:lnTo>
                  <a:pt x="44" y="38"/>
                </a:lnTo>
                <a:lnTo>
                  <a:pt x="38" y="32"/>
                </a:lnTo>
                <a:lnTo>
                  <a:pt x="32" y="26"/>
                </a:lnTo>
                <a:lnTo>
                  <a:pt x="26" y="22"/>
                </a:lnTo>
                <a:lnTo>
                  <a:pt x="18" y="20"/>
                </a:lnTo>
                <a:lnTo>
                  <a:pt x="14" y="18"/>
                </a:lnTo>
                <a:lnTo>
                  <a:pt x="8" y="20"/>
                </a:lnTo>
                <a:lnTo>
                  <a:pt x="0" y="18"/>
                </a:lnTo>
                <a:lnTo>
                  <a:pt x="4" y="14"/>
                </a:lnTo>
                <a:lnTo>
                  <a:pt x="6" y="8"/>
                </a:lnTo>
                <a:lnTo>
                  <a:pt x="12" y="2"/>
                </a:lnTo>
                <a:lnTo>
                  <a:pt x="18" y="4"/>
                </a:lnTo>
                <a:lnTo>
                  <a:pt x="22" y="8"/>
                </a:lnTo>
                <a:lnTo>
                  <a:pt x="30" y="12"/>
                </a:lnTo>
                <a:lnTo>
                  <a:pt x="38" y="12"/>
                </a:lnTo>
                <a:lnTo>
                  <a:pt x="44" y="10"/>
                </a:lnTo>
                <a:lnTo>
                  <a:pt x="52" y="6"/>
                </a:lnTo>
                <a:lnTo>
                  <a:pt x="62" y="2"/>
                </a:lnTo>
                <a:lnTo>
                  <a:pt x="72" y="0"/>
                </a:lnTo>
                <a:lnTo>
                  <a:pt x="82" y="2"/>
                </a:lnTo>
                <a:lnTo>
                  <a:pt x="88" y="6"/>
                </a:lnTo>
                <a:lnTo>
                  <a:pt x="94" y="10"/>
                </a:lnTo>
                <a:lnTo>
                  <a:pt x="98" y="16"/>
                </a:lnTo>
                <a:lnTo>
                  <a:pt x="102" y="20"/>
                </a:lnTo>
                <a:lnTo>
                  <a:pt x="100" y="26"/>
                </a:lnTo>
                <a:lnTo>
                  <a:pt x="94" y="30"/>
                </a:lnTo>
                <a:lnTo>
                  <a:pt x="88" y="34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7938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64" name="Freeform 63"/>
          <p:cNvSpPr>
            <a:spLocks/>
          </p:cNvSpPr>
          <p:nvPr/>
        </p:nvSpPr>
        <p:spPr bwMode="gray">
          <a:xfrm>
            <a:off x="2424113" y="3673475"/>
            <a:ext cx="233362" cy="84138"/>
          </a:xfrm>
          <a:custGeom>
            <a:avLst/>
            <a:gdLst>
              <a:gd name="T0" fmla="*/ 148 w 166"/>
              <a:gd name="T1" fmla="*/ 56 h 56"/>
              <a:gd name="T2" fmla="*/ 140 w 166"/>
              <a:gd name="T3" fmla="*/ 52 h 56"/>
              <a:gd name="T4" fmla="*/ 130 w 166"/>
              <a:gd name="T5" fmla="*/ 52 h 56"/>
              <a:gd name="T6" fmla="*/ 124 w 166"/>
              <a:gd name="T7" fmla="*/ 56 h 56"/>
              <a:gd name="T8" fmla="*/ 116 w 166"/>
              <a:gd name="T9" fmla="*/ 54 h 56"/>
              <a:gd name="T10" fmla="*/ 118 w 166"/>
              <a:gd name="T11" fmla="*/ 46 h 56"/>
              <a:gd name="T12" fmla="*/ 116 w 166"/>
              <a:gd name="T13" fmla="*/ 40 h 56"/>
              <a:gd name="T14" fmla="*/ 104 w 166"/>
              <a:gd name="T15" fmla="*/ 40 h 56"/>
              <a:gd name="T16" fmla="*/ 100 w 166"/>
              <a:gd name="T17" fmla="*/ 32 h 56"/>
              <a:gd name="T18" fmla="*/ 94 w 166"/>
              <a:gd name="T19" fmla="*/ 30 h 56"/>
              <a:gd name="T20" fmla="*/ 80 w 166"/>
              <a:gd name="T21" fmla="*/ 26 h 56"/>
              <a:gd name="T22" fmla="*/ 76 w 166"/>
              <a:gd name="T23" fmla="*/ 22 h 56"/>
              <a:gd name="T24" fmla="*/ 62 w 166"/>
              <a:gd name="T25" fmla="*/ 18 h 56"/>
              <a:gd name="T26" fmla="*/ 48 w 166"/>
              <a:gd name="T27" fmla="*/ 16 h 56"/>
              <a:gd name="T28" fmla="*/ 44 w 166"/>
              <a:gd name="T29" fmla="*/ 12 h 56"/>
              <a:gd name="T30" fmla="*/ 34 w 166"/>
              <a:gd name="T31" fmla="*/ 10 h 56"/>
              <a:gd name="T32" fmla="*/ 28 w 166"/>
              <a:gd name="T33" fmla="*/ 14 h 56"/>
              <a:gd name="T34" fmla="*/ 20 w 166"/>
              <a:gd name="T35" fmla="*/ 18 h 56"/>
              <a:gd name="T36" fmla="*/ 12 w 166"/>
              <a:gd name="T37" fmla="*/ 22 h 56"/>
              <a:gd name="T38" fmla="*/ 0 w 166"/>
              <a:gd name="T39" fmla="*/ 22 h 56"/>
              <a:gd name="T40" fmla="*/ 2 w 166"/>
              <a:gd name="T41" fmla="*/ 16 h 56"/>
              <a:gd name="T42" fmla="*/ 10 w 166"/>
              <a:gd name="T43" fmla="*/ 6 h 56"/>
              <a:gd name="T44" fmla="*/ 26 w 166"/>
              <a:gd name="T45" fmla="*/ 2 h 56"/>
              <a:gd name="T46" fmla="*/ 40 w 166"/>
              <a:gd name="T47" fmla="*/ 0 h 56"/>
              <a:gd name="T48" fmla="*/ 58 w 166"/>
              <a:gd name="T49" fmla="*/ 0 h 56"/>
              <a:gd name="T50" fmla="*/ 74 w 166"/>
              <a:gd name="T51" fmla="*/ 4 h 56"/>
              <a:gd name="T52" fmla="*/ 88 w 166"/>
              <a:gd name="T53" fmla="*/ 10 h 56"/>
              <a:gd name="T54" fmla="*/ 104 w 166"/>
              <a:gd name="T55" fmla="*/ 14 h 56"/>
              <a:gd name="T56" fmla="*/ 110 w 166"/>
              <a:gd name="T57" fmla="*/ 20 h 56"/>
              <a:gd name="T58" fmla="*/ 116 w 166"/>
              <a:gd name="T59" fmla="*/ 24 h 56"/>
              <a:gd name="T60" fmla="*/ 130 w 166"/>
              <a:gd name="T61" fmla="*/ 30 h 56"/>
              <a:gd name="T62" fmla="*/ 142 w 166"/>
              <a:gd name="T63" fmla="*/ 34 h 56"/>
              <a:gd name="T64" fmla="*/ 154 w 166"/>
              <a:gd name="T65" fmla="*/ 40 h 56"/>
              <a:gd name="T66" fmla="*/ 166 w 166"/>
              <a:gd name="T67" fmla="*/ 46 h 56"/>
              <a:gd name="T68" fmla="*/ 160 w 166"/>
              <a:gd name="T69" fmla="*/ 50 h 56"/>
              <a:gd name="T70" fmla="*/ 152 w 166"/>
              <a:gd name="T71" fmla="*/ 52 h 56"/>
              <a:gd name="T72" fmla="*/ 150 w 166"/>
              <a:gd name="T73" fmla="*/ 56 h 56"/>
              <a:gd name="T74" fmla="*/ 148 w 166"/>
              <a:gd name="T75" fmla="*/ 56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66" h="56">
                <a:moveTo>
                  <a:pt x="148" y="56"/>
                </a:moveTo>
                <a:lnTo>
                  <a:pt x="140" y="52"/>
                </a:lnTo>
                <a:lnTo>
                  <a:pt x="130" y="52"/>
                </a:lnTo>
                <a:lnTo>
                  <a:pt x="124" y="56"/>
                </a:lnTo>
                <a:lnTo>
                  <a:pt x="116" y="54"/>
                </a:lnTo>
                <a:lnTo>
                  <a:pt x="118" y="46"/>
                </a:lnTo>
                <a:lnTo>
                  <a:pt x="116" y="40"/>
                </a:lnTo>
                <a:lnTo>
                  <a:pt x="104" y="40"/>
                </a:lnTo>
                <a:lnTo>
                  <a:pt x="100" y="32"/>
                </a:lnTo>
                <a:lnTo>
                  <a:pt x="94" y="30"/>
                </a:lnTo>
                <a:lnTo>
                  <a:pt x="80" y="26"/>
                </a:lnTo>
                <a:lnTo>
                  <a:pt x="76" y="22"/>
                </a:lnTo>
                <a:lnTo>
                  <a:pt x="62" y="18"/>
                </a:lnTo>
                <a:lnTo>
                  <a:pt x="48" y="16"/>
                </a:lnTo>
                <a:lnTo>
                  <a:pt x="44" y="12"/>
                </a:lnTo>
                <a:lnTo>
                  <a:pt x="34" y="10"/>
                </a:lnTo>
                <a:lnTo>
                  <a:pt x="28" y="14"/>
                </a:lnTo>
                <a:lnTo>
                  <a:pt x="20" y="18"/>
                </a:lnTo>
                <a:lnTo>
                  <a:pt x="12" y="22"/>
                </a:lnTo>
                <a:lnTo>
                  <a:pt x="0" y="22"/>
                </a:lnTo>
                <a:lnTo>
                  <a:pt x="2" y="16"/>
                </a:lnTo>
                <a:lnTo>
                  <a:pt x="10" y="6"/>
                </a:lnTo>
                <a:lnTo>
                  <a:pt x="26" y="2"/>
                </a:lnTo>
                <a:lnTo>
                  <a:pt x="40" y="0"/>
                </a:lnTo>
                <a:lnTo>
                  <a:pt x="58" y="0"/>
                </a:lnTo>
                <a:lnTo>
                  <a:pt x="74" y="4"/>
                </a:lnTo>
                <a:lnTo>
                  <a:pt x="88" y="10"/>
                </a:lnTo>
                <a:lnTo>
                  <a:pt x="104" y="14"/>
                </a:lnTo>
                <a:lnTo>
                  <a:pt x="110" y="20"/>
                </a:lnTo>
                <a:lnTo>
                  <a:pt x="116" y="24"/>
                </a:lnTo>
                <a:lnTo>
                  <a:pt x="130" y="30"/>
                </a:lnTo>
                <a:lnTo>
                  <a:pt x="142" y="34"/>
                </a:lnTo>
                <a:lnTo>
                  <a:pt x="154" y="40"/>
                </a:lnTo>
                <a:lnTo>
                  <a:pt x="166" y="46"/>
                </a:lnTo>
                <a:lnTo>
                  <a:pt x="160" y="50"/>
                </a:lnTo>
                <a:lnTo>
                  <a:pt x="152" y="52"/>
                </a:lnTo>
                <a:lnTo>
                  <a:pt x="150" y="56"/>
                </a:lnTo>
                <a:lnTo>
                  <a:pt x="148" y="56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7938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65" name="Freeform 64"/>
          <p:cNvSpPr>
            <a:spLocks/>
          </p:cNvSpPr>
          <p:nvPr/>
        </p:nvSpPr>
        <p:spPr bwMode="gray">
          <a:xfrm>
            <a:off x="2657475" y="3751263"/>
            <a:ext cx="61913" cy="44450"/>
          </a:xfrm>
          <a:custGeom>
            <a:avLst/>
            <a:gdLst>
              <a:gd name="T0" fmla="*/ 0 w 44"/>
              <a:gd name="T1" fmla="*/ 28 h 30"/>
              <a:gd name="T2" fmla="*/ 16 w 44"/>
              <a:gd name="T3" fmla="*/ 30 h 30"/>
              <a:gd name="T4" fmla="*/ 32 w 44"/>
              <a:gd name="T5" fmla="*/ 30 h 30"/>
              <a:gd name="T6" fmla="*/ 40 w 44"/>
              <a:gd name="T7" fmla="*/ 30 h 30"/>
              <a:gd name="T8" fmla="*/ 40 w 44"/>
              <a:gd name="T9" fmla="*/ 24 h 30"/>
              <a:gd name="T10" fmla="*/ 36 w 44"/>
              <a:gd name="T11" fmla="*/ 20 h 30"/>
              <a:gd name="T12" fmla="*/ 42 w 44"/>
              <a:gd name="T13" fmla="*/ 18 h 30"/>
              <a:gd name="T14" fmla="*/ 44 w 44"/>
              <a:gd name="T15" fmla="*/ 14 h 30"/>
              <a:gd name="T16" fmla="*/ 42 w 44"/>
              <a:gd name="T17" fmla="*/ 4 h 30"/>
              <a:gd name="T18" fmla="*/ 32 w 44"/>
              <a:gd name="T19" fmla="*/ 2 h 30"/>
              <a:gd name="T20" fmla="*/ 24 w 44"/>
              <a:gd name="T21" fmla="*/ 0 h 30"/>
              <a:gd name="T22" fmla="*/ 16 w 44"/>
              <a:gd name="T23" fmla="*/ 2 h 30"/>
              <a:gd name="T24" fmla="*/ 22 w 44"/>
              <a:gd name="T25" fmla="*/ 6 h 30"/>
              <a:gd name="T26" fmla="*/ 28 w 44"/>
              <a:gd name="T27" fmla="*/ 14 h 30"/>
              <a:gd name="T28" fmla="*/ 28 w 44"/>
              <a:gd name="T29" fmla="*/ 20 h 30"/>
              <a:gd name="T30" fmla="*/ 20 w 44"/>
              <a:gd name="T31" fmla="*/ 20 h 30"/>
              <a:gd name="T32" fmla="*/ 14 w 44"/>
              <a:gd name="T33" fmla="*/ 18 h 30"/>
              <a:gd name="T34" fmla="*/ 6 w 44"/>
              <a:gd name="T35" fmla="*/ 20 h 30"/>
              <a:gd name="T36" fmla="*/ 0 w 44"/>
              <a:gd name="T37" fmla="*/ 20 h 30"/>
              <a:gd name="T38" fmla="*/ 0 w 44"/>
              <a:gd name="T39" fmla="*/ 28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4" h="30">
                <a:moveTo>
                  <a:pt x="0" y="28"/>
                </a:moveTo>
                <a:lnTo>
                  <a:pt x="16" y="30"/>
                </a:lnTo>
                <a:lnTo>
                  <a:pt x="32" y="30"/>
                </a:lnTo>
                <a:lnTo>
                  <a:pt x="40" y="30"/>
                </a:lnTo>
                <a:lnTo>
                  <a:pt x="40" y="24"/>
                </a:lnTo>
                <a:lnTo>
                  <a:pt x="36" y="20"/>
                </a:lnTo>
                <a:lnTo>
                  <a:pt x="42" y="18"/>
                </a:lnTo>
                <a:lnTo>
                  <a:pt x="44" y="14"/>
                </a:lnTo>
                <a:lnTo>
                  <a:pt x="42" y="4"/>
                </a:lnTo>
                <a:lnTo>
                  <a:pt x="32" y="2"/>
                </a:lnTo>
                <a:lnTo>
                  <a:pt x="24" y="0"/>
                </a:lnTo>
                <a:lnTo>
                  <a:pt x="16" y="2"/>
                </a:lnTo>
                <a:lnTo>
                  <a:pt x="22" y="6"/>
                </a:lnTo>
                <a:lnTo>
                  <a:pt x="28" y="14"/>
                </a:lnTo>
                <a:lnTo>
                  <a:pt x="28" y="20"/>
                </a:lnTo>
                <a:lnTo>
                  <a:pt x="20" y="20"/>
                </a:lnTo>
                <a:lnTo>
                  <a:pt x="14" y="18"/>
                </a:lnTo>
                <a:lnTo>
                  <a:pt x="6" y="20"/>
                </a:lnTo>
                <a:lnTo>
                  <a:pt x="0" y="20"/>
                </a:lnTo>
                <a:lnTo>
                  <a:pt x="0" y="28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7938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66" name="Freeform 65"/>
          <p:cNvSpPr>
            <a:spLocks/>
          </p:cNvSpPr>
          <p:nvPr/>
        </p:nvSpPr>
        <p:spPr bwMode="gray">
          <a:xfrm>
            <a:off x="2571750" y="3783013"/>
            <a:ext cx="44450" cy="26987"/>
          </a:xfrm>
          <a:custGeom>
            <a:avLst/>
            <a:gdLst>
              <a:gd name="T0" fmla="*/ 0 w 32"/>
              <a:gd name="T1" fmla="*/ 6 h 18"/>
              <a:gd name="T2" fmla="*/ 6 w 32"/>
              <a:gd name="T3" fmla="*/ 0 h 18"/>
              <a:gd name="T4" fmla="*/ 14 w 32"/>
              <a:gd name="T5" fmla="*/ 0 h 18"/>
              <a:gd name="T6" fmla="*/ 20 w 32"/>
              <a:gd name="T7" fmla="*/ 2 h 18"/>
              <a:gd name="T8" fmla="*/ 28 w 32"/>
              <a:gd name="T9" fmla="*/ 6 h 18"/>
              <a:gd name="T10" fmla="*/ 32 w 32"/>
              <a:gd name="T11" fmla="*/ 10 h 18"/>
              <a:gd name="T12" fmla="*/ 24 w 32"/>
              <a:gd name="T13" fmla="*/ 14 h 18"/>
              <a:gd name="T14" fmla="*/ 18 w 32"/>
              <a:gd name="T15" fmla="*/ 14 h 18"/>
              <a:gd name="T16" fmla="*/ 14 w 32"/>
              <a:gd name="T17" fmla="*/ 18 h 18"/>
              <a:gd name="T18" fmla="*/ 10 w 32"/>
              <a:gd name="T19" fmla="*/ 12 h 18"/>
              <a:gd name="T20" fmla="*/ 6 w 32"/>
              <a:gd name="T21" fmla="*/ 8 h 18"/>
              <a:gd name="T22" fmla="*/ 0 w 32"/>
              <a:gd name="T23" fmla="*/ 6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2" h="18">
                <a:moveTo>
                  <a:pt x="0" y="6"/>
                </a:moveTo>
                <a:lnTo>
                  <a:pt x="6" y="0"/>
                </a:lnTo>
                <a:lnTo>
                  <a:pt x="14" y="0"/>
                </a:lnTo>
                <a:lnTo>
                  <a:pt x="20" y="2"/>
                </a:lnTo>
                <a:lnTo>
                  <a:pt x="28" y="6"/>
                </a:lnTo>
                <a:lnTo>
                  <a:pt x="32" y="10"/>
                </a:lnTo>
                <a:lnTo>
                  <a:pt x="24" y="14"/>
                </a:lnTo>
                <a:lnTo>
                  <a:pt x="18" y="14"/>
                </a:lnTo>
                <a:lnTo>
                  <a:pt x="14" y="18"/>
                </a:lnTo>
                <a:lnTo>
                  <a:pt x="10" y="12"/>
                </a:lnTo>
                <a:lnTo>
                  <a:pt x="6" y="8"/>
                </a:lnTo>
                <a:lnTo>
                  <a:pt x="0" y="6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7938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67" name="Freeform 66"/>
          <p:cNvSpPr>
            <a:spLocks/>
          </p:cNvSpPr>
          <p:nvPr/>
        </p:nvSpPr>
        <p:spPr bwMode="gray">
          <a:xfrm>
            <a:off x="2708275" y="3757613"/>
            <a:ext cx="82550" cy="52387"/>
          </a:xfrm>
          <a:custGeom>
            <a:avLst/>
            <a:gdLst>
              <a:gd name="T0" fmla="*/ 6 w 58"/>
              <a:gd name="T1" fmla="*/ 0 h 36"/>
              <a:gd name="T2" fmla="*/ 16 w 58"/>
              <a:gd name="T3" fmla="*/ 2 h 36"/>
              <a:gd name="T4" fmla="*/ 24 w 58"/>
              <a:gd name="T5" fmla="*/ 2 h 36"/>
              <a:gd name="T6" fmla="*/ 34 w 58"/>
              <a:gd name="T7" fmla="*/ 4 h 36"/>
              <a:gd name="T8" fmla="*/ 40 w 58"/>
              <a:gd name="T9" fmla="*/ 6 h 36"/>
              <a:gd name="T10" fmla="*/ 46 w 58"/>
              <a:gd name="T11" fmla="*/ 10 h 36"/>
              <a:gd name="T12" fmla="*/ 56 w 58"/>
              <a:gd name="T13" fmla="*/ 16 h 36"/>
              <a:gd name="T14" fmla="*/ 58 w 58"/>
              <a:gd name="T15" fmla="*/ 20 h 36"/>
              <a:gd name="T16" fmla="*/ 54 w 58"/>
              <a:gd name="T17" fmla="*/ 24 h 36"/>
              <a:gd name="T18" fmla="*/ 44 w 58"/>
              <a:gd name="T19" fmla="*/ 22 h 36"/>
              <a:gd name="T20" fmla="*/ 38 w 58"/>
              <a:gd name="T21" fmla="*/ 22 h 36"/>
              <a:gd name="T22" fmla="*/ 30 w 58"/>
              <a:gd name="T23" fmla="*/ 24 h 36"/>
              <a:gd name="T24" fmla="*/ 24 w 58"/>
              <a:gd name="T25" fmla="*/ 24 h 36"/>
              <a:gd name="T26" fmla="*/ 20 w 58"/>
              <a:gd name="T27" fmla="*/ 20 h 36"/>
              <a:gd name="T28" fmla="*/ 14 w 58"/>
              <a:gd name="T29" fmla="*/ 22 h 36"/>
              <a:gd name="T30" fmla="*/ 12 w 58"/>
              <a:gd name="T31" fmla="*/ 28 h 36"/>
              <a:gd name="T32" fmla="*/ 12 w 58"/>
              <a:gd name="T33" fmla="*/ 34 h 36"/>
              <a:gd name="T34" fmla="*/ 8 w 58"/>
              <a:gd name="T35" fmla="*/ 36 h 36"/>
              <a:gd name="T36" fmla="*/ 4 w 58"/>
              <a:gd name="T37" fmla="*/ 30 h 36"/>
              <a:gd name="T38" fmla="*/ 4 w 58"/>
              <a:gd name="T39" fmla="*/ 26 h 36"/>
              <a:gd name="T40" fmla="*/ 4 w 58"/>
              <a:gd name="T41" fmla="*/ 20 h 36"/>
              <a:gd name="T42" fmla="*/ 0 w 58"/>
              <a:gd name="T43" fmla="*/ 16 h 36"/>
              <a:gd name="T44" fmla="*/ 6 w 58"/>
              <a:gd name="T45" fmla="*/ 14 h 36"/>
              <a:gd name="T46" fmla="*/ 8 w 58"/>
              <a:gd name="T47" fmla="*/ 10 h 36"/>
              <a:gd name="T48" fmla="*/ 6 w 58"/>
              <a:gd name="T49" fmla="*/ 0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58" h="36">
                <a:moveTo>
                  <a:pt x="6" y="0"/>
                </a:moveTo>
                <a:lnTo>
                  <a:pt x="16" y="2"/>
                </a:lnTo>
                <a:lnTo>
                  <a:pt x="24" y="2"/>
                </a:lnTo>
                <a:lnTo>
                  <a:pt x="34" y="4"/>
                </a:lnTo>
                <a:lnTo>
                  <a:pt x="40" y="6"/>
                </a:lnTo>
                <a:lnTo>
                  <a:pt x="46" y="10"/>
                </a:lnTo>
                <a:lnTo>
                  <a:pt x="56" y="16"/>
                </a:lnTo>
                <a:lnTo>
                  <a:pt x="58" y="20"/>
                </a:lnTo>
                <a:lnTo>
                  <a:pt x="54" y="24"/>
                </a:lnTo>
                <a:lnTo>
                  <a:pt x="44" y="22"/>
                </a:lnTo>
                <a:lnTo>
                  <a:pt x="38" y="22"/>
                </a:lnTo>
                <a:lnTo>
                  <a:pt x="30" y="24"/>
                </a:lnTo>
                <a:lnTo>
                  <a:pt x="24" y="24"/>
                </a:lnTo>
                <a:lnTo>
                  <a:pt x="20" y="20"/>
                </a:lnTo>
                <a:lnTo>
                  <a:pt x="14" y="22"/>
                </a:lnTo>
                <a:lnTo>
                  <a:pt x="12" y="28"/>
                </a:lnTo>
                <a:lnTo>
                  <a:pt x="12" y="34"/>
                </a:lnTo>
                <a:lnTo>
                  <a:pt x="8" y="36"/>
                </a:lnTo>
                <a:lnTo>
                  <a:pt x="4" y="30"/>
                </a:lnTo>
                <a:lnTo>
                  <a:pt x="4" y="26"/>
                </a:lnTo>
                <a:lnTo>
                  <a:pt x="4" y="20"/>
                </a:lnTo>
                <a:lnTo>
                  <a:pt x="0" y="16"/>
                </a:lnTo>
                <a:lnTo>
                  <a:pt x="6" y="14"/>
                </a:lnTo>
                <a:lnTo>
                  <a:pt x="8" y="10"/>
                </a:lnTo>
                <a:lnTo>
                  <a:pt x="6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7938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68" name="Freeform 67"/>
          <p:cNvSpPr>
            <a:spLocks/>
          </p:cNvSpPr>
          <p:nvPr/>
        </p:nvSpPr>
        <p:spPr bwMode="gray">
          <a:xfrm>
            <a:off x="2816225" y="3786188"/>
            <a:ext cx="36513" cy="15875"/>
          </a:xfrm>
          <a:custGeom>
            <a:avLst/>
            <a:gdLst>
              <a:gd name="T0" fmla="*/ 18 w 26"/>
              <a:gd name="T1" fmla="*/ 0 h 10"/>
              <a:gd name="T2" fmla="*/ 8 w 26"/>
              <a:gd name="T3" fmla="*/ 0 h 10"/>
              <a:gd name="T4" fmla="*/ 0 w 26"/>
              <a:gd name="T5" fmla="*/ 4 h 10"/>
              <a:gd name="T6" fmla="*/ 4 w 26"/>
              <a:gd name="T7" fmla="*/ 10 h 10"/>
              <a:gd name="T8" fmla="*/ 12 w 26"/>
              <a:gd name="T9" fmla="*/ 10 h 10"/>
              <a:gd name="T10" fmla="*/ 22 w 26"/>
              <a:gd name="T11" fmla="*/ 10 h 10"/>
              <a:gd name="T12" fmla="*/ 26 w 26"/>
              <a:gd name="T13" fmla="*/ 8 h 10"/>
              <a:gd name="T14" fmla="*/ 26 w 26"/>
              <a:gd name="T15" fmla="*/ 4 h 10"/>
              <a:gd name="T16" fmla="*/ 22 w 26"/>
              <a:gd name="T17" fmla="*/ 0 h 10"/>
              <a:gd name="T18" fmla="*/ 18 w 26"/>
              <a:gd name="T19" fmla="*/ 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6" h="10">
                <a:moveTo>
                  <a:pt x="18" y="0"/>
                </a:moveTo>
                <a:lnTo>
                  <a:pt x="8" y="0"/>
                </a:lnTo>
                <a:lnTo>
                  <a:pt x="0" y="4"/>
                </a:lnTo>
                <a:lnTo>
                  <a:pt x="4" y="10"/>
                </a:lnTo>
                <a:lnTo>
                  <a:pt x="12" y="10"/>
                </a:lnTo>
                <a:lnTo>
                  <a:pt x="22" y="10"/>
                </a:lnTo>
                <a:lnTo>
                  <a:pt x="26" y="8"/>
                </a:lnTo>
                <a:lnTo>
                  <a:pt x="26" y="4"/>
                </a:lnTo>
                <a:lnTo>
                  <a:pt x="22" y="0"/>
                </a:lnTo>
                <a:lnTo>
                  <a:pt x="18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7938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69" name="Freeform 68"/>
          <p:cNvSpPr>
            <a:spLocks/>
          </p:cNvSpPr>
          <p:nvPr/>
        </p:nvSpPr>
        <p:spPr bwMode="gray">
          <a:xfrm>
            <a:off x="2568575" y="3622675"/>
            <a:ext cx="15875" cy="23813"/>
          </a:xfrm>
          <a:custGeom>
            <a:avLst/>
            <a:gdLst>
              <a:gd name="T0" fmla="*/ 8 w 12"/>
              <a:gd name="T1" fmla="*/ 4 h 16"/>
              <a:gd name="T2" fmla="*/ 2 w 12"/>
              <a:gd name="T3" fmla="*/ 0 h 16"/>
              <a:gd name="T4" fmla="*/ 0 w 12"/>
              <a:gd name="T5" fmla="*/ 8 h 16"/>
              <a:gd name="T6" fmla="*/ 6 w 12"/>
              <a:gd name="T7" fmla="*/ 12 h 16"/>
              <a:gd name="T8" fmla="*/ 10 w 12"/>
              <a:gd name="T9" fmla="*/ 16 h 16"/>
              <a:gd name="T10" fmla="*/ 12 w 12"/>
              <a:gd name="T11" fmla="*/ 10 h 16"/>
              <a:gd name="T12" fmla="*/ 8 w 12"/>
              <a:gd name="T13" fmla="*/ 4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2" h="16">
                <a:moveTo>
                  <a:pt x="8" y="4"/>
                </a:moveTo>
                <a:lnTo>
                  <a:pt x="2" y="0"/>
                </a:lnTo>
                <a:lnTo>
                  <a:pt x="0" y="8"/>
                </a:lnTo>
                <a:lnTo>
                  <a:pt x="6" y="12"/>
                </a:lnTo>
                <a:lnTo>
                  <a:pt x="10" y="16"/>
                </a:lnTo>
                <a:lnTo>
                  <a:pt x="12" y="10"/>
                </a:lnTo>
                <a:lnTo>
                  <a:pt x="8" y="4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7938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70" name="Freeform 69"/>
          <p:cNvSpPr>
            <a:spLocks/>
          </p:cNvSpPr>
          <p:nvPr/>
        </p:nvSpPr>
        <p:spPr bwMode="gray">
          <a:xfrm>
            <a:off x="2867025" y="3433763"/>
            <a:ext cx="15875" cy="11112"/>
          </a:xfrm>
          <a:custGeom>
            <a:avLst/>
            <a:gdLst>
              <a:gd name="T0" fmla="*/ 6 w 12"/>
              <a:gd name="T1" fmla="*/ 0 h 8"/>
              <a:gd name="T2" fmla="*/ 2 w 12"/>
              <a:gd name="T3" fmla="*/ 2 h 8"/>
              <a:gd name="T4" fmla="*/ 0 w 12"/>
              <a:gd name="T5" fmla="*/ 8 h 8"/>
              <a:gd name="T6" fmla="*/ 8 w 12"/>
              <a:gd name="T7" fmla="*/ 8 h 8"/>
              <a:gd name="T8" fmla="*/ 12 w 12"/>
              <a:gd name="T9" fmla="*/ 8 h 8"/>
              <a:gd name="T10" fmla="*/ 6 w 12"/>
              <a:gd name="T11" fmla="*/ 0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" h="8">
                <a:moveTo>
                  <a:pt x="6" y="0"/>
                </a:moveTo>
                <a:lnTo>
                  <a:pt x="2" y="2"/>
                </a:lnTo>
                <a:lnTo>
                  <a:pt x="0" y="8"/>
                </a:lnTo>
                <a:lnTo>
                  <a:pt x="8" y="8"/>
                </a:lnTo>
                <a:lnTo>
                  <a:pt x="12" y="8"/>
                </a:lnTo>
                <a:lnTo>
                  <a:pt x="6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7938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71" name="Freeform 73"/>
          <p:cNvSpPr>
            <a:spLocks/>
          </p:cNvSpPr>
          <p:nvPr/>
        </p:nvSpPr>
        <p:spPr bwMode="gray">
          <a:xfrm>
            <a:off x="2559050" y="3935413"/>
            <a:ext cx="261938" cy="395287"/>
          </a:xfrm>
          <a:custGeom>
            <a:avLst/>
            <a:gdLst>
              <a:gd name="T0" fmla="*/ 2147483647 w 186"/>
              <a:gd name="T1" fmla="*/ 2147483647 h 266"/>
              <a:gd name="T2" fmla="*/ 2147483647 w 186"/>
              <a:gd name="T3" fmla="*/ 2147483647 h 266"/>
              <a:gd name="T4" fmla="*/ 2147483647 w 186"/>
              <a:gd name="T5" fmla="*/ 2147483647 h 266"/>
              <a:gd name="T6" fmla="*/ 2147483647 w 186"/>
              <a:gd name="T7" fmla="*/ 2147483647 h 266"/>
              <a:gd name="T8" fmla="*/ 2147483647 w 186"/>
              <a:gd name="T9" fmla="*/ 2147483647 h 266"/>
              <a:gd name="T10" fmla="*/ 2147483647 w 186"/>
              <a:gd name="T11" fmla="*/ 2147483647 h 266"/>
              <a:gd name="T12" fmla="*/ 2147483647 w 186"/>
              <a:gd name="T13" fmla="*/ 2147483647 h 266"/>
              <a:gd name="T14" fmla="*/ 2147483647 w 186"/>
              <a:gd name="T15" fmla="*/ 0 h 266"/>
              <a:gd name="T16" fmla="*/ 2147483647 w 186"/>
              <a:gd name="T17" fmla="*/ 2147483647 h 266"/>
              <a:gd name="T18" fmla="*/ 2147483647 w 186"/>
              <a:gd name="T19" fmla="*/ 2147483647 h 266"/>
              <a:gd name="T20" fmla="*/ 2147483647 w 186"/>
              <a:gd name="T21" fmla="*/ 2147483647 h 266"/>
              <a:gd name="T22" fmla="*/ 2147483647 w 186"/>
              <a:gd name="T23" fmla="*/ 2147483647 h 266"/>
              <a:gd name="T24" fmla="*/ 2147483647 w 186"/>
              <a:gd name="T25" fmla="*/ 2147483647 h 266"/>
              <a:gd name="T26" fmla="*/ 2147483647 w 186"/>
              <a:gd name="T27" fmla="*/ 2147483647 h 266"/>
              <a:gd name="T28" fmla="*/ 2147483647 w 186"/>
              <a:gd name="T29" fmla="*/ 2147483647 h 266"/>
              <a:gd name="T30" fmla="*/ 2147483647 w 186"/>
              <a:gd name="T31" fmla="*/ 2147483647 h 266"/>
              <a:gd name="T32" fmla="*/ 2147483647 w 186"/>
              <a:gd name="T33" fmla="*/ 2147483647 h 266"/>
              <a:gd name="T34" fmla="*/ 2147483647 w 186"/>
              <a:gd name="T35" fmla="*/ 2147483647 h 266"/>
              <a:gd name="T36" fmla="*/ 2147483647 w 186"/>
              <a:gd name="T37" fmla="*/ 2147483647 h 266"/>
              <a:gd name="T38" fmla="*/ 2147483647 w 186"/>
              <a:gd name="T39" fmla="*/ 2147483647 h 266"/>
              <a:gd name="T40" fmla="*/ 2147483647 w 186"/>
              <a:gd name="T41" fmla="*/ 2147483647 h 266"/>
              <a:gd name="T42" fmla="*/ 2147483647 w 186"/>
              <a:gd name="T43" fmla="*/ 2147483647 h 266"/>
              <a:gd name="T44" fmla="*/ 2147483647 w 186"/>
              <a:gd name="T45" fmla="*/ 2147483647 h 266"/>
              <a:gd name="T46" fmla="*/ 2147483647 w 186"/>
              <a:gd name="T47" fmla="*/ 2147483647 h 266"/>
              <a:gd name="T48" fmla="*/ 2147483647 w 186"/>
              <a:gd name="T49" fmla="*/ 2147483647 h 266"/>
              <a:gd name="T50" fmla="*/ 2147483647 w 186"/>
              <a:gd name="T51" fmla="*/ 2147483647 h 266"/>
              <a:gd name="T52" fmla="*/ 2147483647 w 186"/>
              <a:gd name="T53" fmla="*/ 2147483647 h 266"/>
              <a:gd name="T54" fmla="*/ 2147483647 w 186"/>
              <a:gd name="T55" fmla="*/ 2147483647 h 266"/>
              <a:gd name="T56" fmla="*/ 2147483647 w 186"/>
              <a:gd name="T57" fmla="*/ 2147483647 h 266"/>
              <a:gd name="T58" fmla="*/ 2147483647 w 186"/>
              <a:gd name="T59" fmla="*/ 2147483647 h 266"/>
              <a:gd name="T60" fmla="*/ 2147483647 w 186"/>
              <a:gd name="T61" fmla="*/ 2147483647 h 266"/>
              <a:gd name="T62" fmla="*/ 2147483647 w 186"/>
              <a:gd name="T63" fmla="*/ 2147483647 h 266"/>
              <a:gd name="T64" fmla="*/ 2147483647 w 186"/>
              <a:gd name="T65" fmla="*/ 2147483647 h 266"/>
              <a:gd name="T66" fmla="*/ 2147483647 w 186"/>
              <a:gd name="T67" fmla="*/ 2147483647 h 266"/>
              <a:gd name="T68" fmla="*/ 2147483647 w 186"/>
              <a:gd name="T69" fmla="*/ 2147483647 h 266"/>
              <a:gd name="T70" fmla="*/ 2147483647 w 186"/>
              <a:gd name="T71" fmla="*/ 2147483647 h 266"/>
              <a:gd name="T72" fmla="*/ 2147483647 w 186"/>
              <a:gd name="T73" fmla="*/ 2147483647 h 266"/>
              <a:gd name="T74" fmla="*/ 2147483647 w 186"/>
              <a:gd name="T75" fmla="*/ 2147483647 h 266"/>
              <a:gd name="T76" fmla="*/ 2147483647 w 186"/>
              <a:gd name="T77" fmla="*/ 2147483647 h 266"/>
              <a:gd name="T78" fmla="*/ 2147483647 w 186"/>
              <a:gd name="T79" fmla="*/ 2147483647 h 266"/>
              <a:gd name="T80" fmla="*/ 2147483647 w 186"/>
              <a:gd name="T81" fmla="*/ 2147483647 h 266"/>
              <a:gd name="T82" fmla="*/ 2147483647 w 186"/>
              <a:gd name="T83" fmla="*/ 2147483647 h 266"/>
              <a:gd name="T84" fmla="*/ 2147483647 w 186"/>
              <a:gd name="T85" fmla="*/ 2147483647 h 266"/>
              <a:gd name="T86" fmla="*/ 2147483647 w 186"/>
              <a:gd name="T87" fmla="*/ 2147483647 h 26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86" h="266">
                <a:moveTo>
                  <a:pt x="28" y="66"/>
                </a:moveTo>
                <a:lnTo>
                  <a:pt x="30" y="72"/>
                </a:lnTo>
                <a:lnTo>
                  <a:pt x="34" y="68"/>
                </a:lnTo>
                <a:lnTo>
                  <a:pt x="34" y="58"/>
                </a:lnTo>
                <a:lnTo>
                  <a:pt x="44" y="50"/>
                </a:lnTo>
                <a:lnTo>
                  <a:pt x="50" y="42"/>
                </a:lnTo>
                <a:lnTo>
                  <a:pt x="52" y="36"/>
                </a:lnTo>
                <a:lnTo>
                  <a:pt x="54" y="28"/>
                </a:lnTo>
                <a:lnTo>
                  <a:pt x="68" y="20"/>
                </a:lnTo>
                <a:lnTo>
                  <a:pt x="74" y="20"/>
                </a:lnTo>
                <a:lnTo>
                  <a:pt x="78" y="16"/>
                </a:lnTo>
                <a:lnTo>
                  <a:pt x="88" y="16"/>
                </a:lnTo>
                <a:lnTo>
                  <a:pt x="96" y="12"/>
                </a:lnTo>
                <a:lnTo>
                  <a:pt x="104" y="6"/>
                </a:lnTo>
                <a:lnTo>
                  <a:pt x="110" y="0"/>
                </a:lnTo>
                <a:lnTo>
                  <a:pt x="116" y="0"/>
                </a:lnTo>
                <a:lnTo>
                  <a:pt x="120" y="2"/>
                </a:lnTo>
                <a:lnTo>
                  <a:pt x="118" y="10"/>
                </a:lnTo>
                <a:lnTo>
                  <a:pt x="112" y="14"/>
                </a:lnTo>
                <a:lnTo>
                  <a:pt x="106" y="18"/>
                </a:lnTo>
                <a:lnTo>
                  <a:pt x="96" y="26"/>
                </a:lnTo>
                <a:lnTo>
                  <a:pt x="92" y="34"/>
                </a:lnTo>
                <a:lnTo>
                  <a:pt x="90" y="48"/>
                </a:lnTo>
                <a:lnTo>
                  <a:pt x="92" y="54"/>
                </a:lnTo>
                <a:lnTo>
                  <a:pt x="96" y="60"/>
                </a:lnTo>
                <a:lnTo>
                  <a:pt x="100" y="64"/>
                </a:lnTo>
                <a:lnTo>
                  <a:pt x="102" y="68"/>
                </a:lnTo>
                <a:lnTo>
                  <a:pt x="102" y="82"/>
                </a:lnTo>
                <a:lnTo>
                  <a:pt x="108" y="86"/>
                </a:lnTo>
                <a:lnTo>
                  <a:pt x="136" y="84"/>
                </a:lnTo>
                <a:lnTo>
                  <a:pt x="148" y="98"/>
                </a:lnTo>
                <a:lnTo>
                  <a:pt x="176" y="96"/>
                </a:lnTo>
                <a:lnTo>
                  <a:pt x="182" y="102"/>
                </a:lnTo>
                <a:lnTo>
                  <a:pt x="176" y="110"/>
                </a:lnTo>
                <a:lnTo>
                  <a:pt x="176" y="120"/>
                </a:lnTo>
                <a:lnTo>
                  <a:pt x="176" y="128"/>
                </a:lnTo>
                <a:lnTo>
                  <a:pt x="176" y="136"/>
                </a:lnTo>
                <a:lnTo>
                  <a:pt x="178" y="136"/>
                </a:lnTo>
                <a:lnTo>
                  <a:pt x="180" y="138"/>
                </a:lnTo>
                <a:lnTo>
                  <a:pt x="180" y="150"/>
                </a:lnTo>
                <a:lnTo>
                  <a:pt x="180" y="160"/>
                </a:lnTo>
                <a:lnTo>
                  <a:pt x="184" y="162"/>
                </a:lnTo>
                <a:lnTo>
                  <a:pt x="186" y="172"/>
                </a:lnTo>
                <a:lnTo>
                  <a:pt x="178" y="168"/>
                </a:lnTo>
                <a:lnTo>
                  <a:pt x="174" y="168"/>
                </a:lnTo>
                <a:lnTo>
                  <a:pt x="168" y="170"/>
                </a:lnTo>
                <a:lnTo>
                  <a:pt x="150" y="170"/>
                </a:lnTo>
                <a:lnTo>
                  <a:pt x="140" y="172"/>
                </a:lnTo>
                <a:lnTo>
                  <a:pt x="140" y="174"/>
                </a:lnTo>
                <a:lnTo>
                  <a:pt x="138" y="176"/>
                </a:lnTo>
                <a:lnTo>
                  <a:pt x="140" y="178"/>
                </a:lnTo>
                <a:lnTo>
                  <a:pt x="146" y="180"/>
                </a:lnTo>
                <a:lnTo>
                  <a:pt x="152" y="182"/>
                </a:lnTo>
                <a:lnTo>
                  <a:pt x="152" y="188"/>
                </a:lnTo>
                <a:lnTo>
                  <a:pt x="146" y="186"/>
                </a:lnTo>
                <a:lnTo>
                  <a:pt x="142" y="186"/>
                </a:lnTo>
                <a:lnTo>
                  <a:pt x="140" y="188"/>
                </a:lnTo>
                <a:lnTo>
                  <a:pt x="140" y="200"/>
                </a:lnTo>
                <a:lnTo>
                  <a:pt x="146" y="208"/>
                </a:lnTo>
                <a:lnTo>
                  <a:pt x="148" y="220"/>
                </a:lnTo>
                <a:lnTo>
                  <a:pt x="146" y="234"/>
                </a:lnTo>
                <a:lnTo>
                  <a:pt x="144" y="252"/>
                </a:lnTo>
                <a:lnTo>
                  <a:pt x="138" y="266"/>
                </a:lnTo>
                <a:lnTo>
                  <a:pt x="132" y="262"/>
                </a:lnTo>
                <a:lnTo>
                  <a:pt x="132" y="252"/>
                </a:lnTo>
                <a:lnTo>
                  <a:pt x="136" y="246"/>
                </a:lnTo>
                <a:lnTo>
                  <a:pt x="134" y="240"/>
                </a:lnTo>
                <a:lnTo>
                  <a:pt x="132" y="234"/>
                </a:lnTo>
                <a:lnTo>
                  <a:pt x="90" y="232"/>
                </a:lnTo>
                <a:lnTo>
                  <a:pt x="86" y="224"/>
                </a:lnTo>
                <a:lnTo>
                  <a:pt x="74" y="212"/>
                </a:lnTo>
                <a:lnTo>
                  <a:pt x="64" y="200"/>
                </a:lnTo>
                <a:lnTo>
                  <a:pt x="50" y="196"/>
                </a:lnTo>
                <a:lnTo>
                  <a:pt x="38" y="192"/>
                </a:lnTo>
                <a:lnTo>
                  <a:pt x="26" y="192"/>
                </a:lnTo>
                <a:lnTo>
                  <a:pt x="16" y="186"/>
                </a:lnTo>
                <a:lnTo>
                  <a:pt x="0" y="176"/>
                </a:lnTo>
                <a:lnTo>
                  <a:pt x="4" y="168"/>
                </a:lnTo>
                <a:lnTo>
                  <a:pt x="4" y="158"/>
                </a:lnTo>
                <a:lnTo>
                  <a:pt x="12" y="158"/>
                </a:lnTo>
                <a:lnTo>
                  <a:pt x="20" y="152"/>
                </a:lnTo>
                <a:lnTo>
                  <a:pt x="24" y="138"/>
                </a:lnTo>
                <a:lnTo>
                  <a:pt x="24" y="124"/>
                </a:lnTo>
                <a:lnTo>
                  <a:pt x="24" y="110"/>
                </a:lnTo>
                <a:lnTo>
                  <a:pt x="22" y="96"/>
                </a:lnTo>
                <a:lnTo>
                  <a:pt x="20" y="90"/>
                </a:lnTo>
                <a:lnTo>
                  <a:pt x="14" y="80"/>
                </a:lnTo>
                <a:lnTo>
                  <a:pt x="26" y="72"/>
                </a:lnTo>
                <a:lnTo>
                  <a:pt x="28" y="66"/>
                </a:lnTo>
                <a:close/>
              </a:path>
            </a:pathLst>
          </a:custGeom>
          <a:solidFill>
            <a:srgbClr val="92D050"/>
          </a:solidFill>
          <a:ln w="7938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" name="Freeform 71"/>
          <p:cNvSpPr>
            <a:spLocks/>
          </p:cNvSpPr>
          <p:nvPr/>
        </p:nvSpPr>
        <p:spPr bwMode="gray">
          <a:xfrm>
            <a:off x="2514600" y="4195763"/>
            <a:ext cx="123825" cy="149225"/>
          </a:xfrm>
          <a:custGeom>
            <a:avLst/>
            <a:gdLst>
              <a:gd name="T0" fmla="*/ 26 w 88"/>
              <a:gd name="T1" fmla="*/ 100 h 100"/>
              <a:gd name="T2" fmla="*/ 20 w 88"/>
              <a:gd name="T3" fmla="*/ 94 h 100"/>
              <a:gd name="T4" fmla="*/ 8 w 88"/>
              <a:gd name="T5" fmla="*/ 88 h 100"/>
              <a:gd name="T6" fmla="*/ 8 w 88"/>
              <a:gd name="T7" fmla="*/ 76 h 100"/>
              <a:gd name="T8" fmla="*/ 14 w 88"/>
              <a:gd name="T9" fmla="*/ 72 h 100"/>
              <a:gd name="T10" fmla="*/ 18 w 88"/>
              <a:gd name="T11" fmla="*/ 64 h 100"/>
              <a:gd name="T12" fmla="*/ 18 w 88"/>
              <a:gd name="T13" fmla="*/ 58 h 100"/>
              <a:gd name="T14" fmla="*/ 14 w 88"/>
              <a:gd name="T15" fmla="*/ 58 h 100"/>
              <a:gd name="T16" fmla="*/ 10 w 88"/>
              <a:gd name="T17" fmla="*/ 62 h 100"/>
              <a:gd name="T18" fmla="*/ 6 w 88"/>
              <a:gd name="T19" fmla="*/ 62 h 100"/>
              <a:gd name="T20" fmla="*/ 0 w 88"/>
              <a:gd name="T21" fmla="*/ 58 h 100"/>
              <a:gd name="T22" fmla="*/ 0 w 88"/>
              <a:gd name="T23" fmla="*/ 48 h 100"/>
              <a:gd name="T24" fmla="*/ 2 w 88"/>
              <a:gd name="T25" fmla="*/ 38 h 100"/>
              <a:gd name="T26" fmla="*/ 6 w 88"/>
              <a:gd name="T27" fmla="*/ 26 h 100"/>
              <a:gd name="T28" fmla="*/ 10 w 88"/>
              <a:gd name="T29" fmla="*/ 18 h 100"/>
              <a:gd name="T30" fmla="*/ 14 w 88"/>
              <a:gd name="T31" fmla="*/ 12 h 100"/>
              <a:gd name="T32" fmla="*/ 22 w 88"/>
              <a:gd name="T33" fmla="*/ 6 h 100"/>
              <a:gd name="T34" fmla="*/ 32 w 88"/>
              <a:gd name="T35" fmla="*/ 0 h 100"/>
              <a:gd name="T36" fmla="*/ 58 w 88"/>
              <a:gd name="T37" fmla="*/ 16 h 100"/>
              <a:gd name="T38" fmla="*/ 70 w 88"/>
              <a:gd name="T39" fmla="*/ 16 h 100"/>
              <a:gd name="T40" fmla="*/ 88 w 88"/>
              <a:gd name="T41" fmla="*/ 22 h 100"/>
              <a:gd name="T42" fmla="*/ 86 w 88"/>
              <a:gd name="T43" fmla="*/ 30 h 100"/>
              <a:gd name="T44" fmla="*/ 86 w 88"/>
              <a:gd name="T45" fmla="*/ 40 h 100"/>
              <a:gd name="T46" fmla="*/ 82 w 88"/>
              <a:gd name="T47" fmla="*/ 48 h 100"/>
              <a:gd name="T48" fmla="*/ 76 w 88"/>
              <a:gd name="T49" fmla="*/ 56 h 100"/>
              <a:gd name="T50" fmla="*/ 68 w 88"/>
              <a:gd name="T51" fmla="*/ 62 h 100"/>
              <a:gd name="T52" fmla="*/ 52 w 88"/>
              <a:gd name="T53" fmla="*/ 68 h 100"/>
              <a:gd name="T54" fmla="*/ 46 w 88"/>
              <a:gd name="T55" fmla="*/ 74 h 100"/>
              <a:gd name="T56" fmla="*/ 40 w 88"/>
              <a:gd name="T57" fmla="*/ 82 h 100"/>
              <a:gd name="T58" fmla="*/ 36 w 88"/>
              <a:gd name="T59" fmla="*/ 92 h 100"/>
              <a:gd name="T60" fmla="*/ 26 w 88"/>
              <a:gd name="T61" fmla="*/ 100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88" h="100">
                <a:moveTo>
                  <a:pt x="26" y="100"/>
                </a:moveTo>
                <a:lnTo>
                  <a:pt x="20" y="94"/>
                </a:lnTo>
                <a:lnTo>
                  <a:pt x="8" y="88"/>
                </a:lnTo>
                <a:lnTo>
                  <a:pt x="8" y="76"/>
                </a:lnTo>
                <a:lnTo>
                  <a:pt x="14" y="72"/>
                </a:lnTo>
                <a:lnTo>
                  <a:pt x="18" y="64"/>
                </a:lnTo>
                <a:lnTo>
                  <a:pt x="18" y="58"/>
                </a:lnTo>
                <a:lnTo>
                  <a:pt x="14" y="58"/>
                </a:lnTo>
                <a:lnTo>
                  <a:pt x="10" y="62"/>
                </a:lnTo>
                <a:lnTo>
                  <a:pt x="6" y="62"/>
                </a:lnTo>
                <a:lnTo>
                  <a:pt x="0" y="58"/>
                </a:lnTo>
                <a:lnTo>
                  <a:pt x="0" y="48"/>
                </a:lnTo>
                <a:lnTo>
                  <a:pt x="2" y="38"/>
                </a:lnTo>
                <a:lnTo>
                  <a:pt x="6" y="26"/>
                </a:lnTo>
                <a:lnTo>
                  <a:pt x="10" y="18"/>
                </a:lnTo>
                <a:lnTo>
                  <a:pt x="14" y="12"/>
                </a:lnTo>
                <a:lnTo>
                  <a:pt x="22" y="6"/>
                </a:lnTo>
                <a:lnTo>
                  <a:pt x="32" y="0"/>
                </a:lnTo>
                <a:lnTo>
                  <a:pt x="58" y="16"/>
                </a:lnTo>
                <a:lnTo>
                  <a:pt x="70" y="16"/>
                </a:lnTo>
                <a:lnTo>
                  <a:pt x="88" y="22"/>
                </a:lnTo>
                <a:lnTo>
                  <a:pt x="86" y="30"/>
                </a:lnTo>
                <a:lnTo>
                  <a:pt x="86" y="40"/>
                </a:lnTo>
                <a:lnTo>
                  <a:pt x="82" y="48"/>
                </a:lnTo>
                <a:lnTo>
                  <a:pt x="76" y="56"/>
                </a:lnTo>
                <a:lnTo>
                  <a:pt x="68" y="62"/>
                </a:lnTo>
                <a:lnTo>
                  <a:pt x="52" y="68"/>
                </a:lnTo>
                <a:lnTo>
                  <a:pt x="46" y="74"/>
                </a:lnTo>
                <a:lnTo>
                  <a:pt x="40" y="82"/>
                </a:lnTo>
                <a:lnTo>
                  <a:pt x="36" y="92"/>
                </a:lnTo>
                <a:lnTo>
                  <a:pt x="26" y="10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7938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solidFill>
                <a:schemeClr val="accent3">
                  <a:lumMod val="20000"/>
                  <a:lumOff val="80000"/>
                </a:schemeClr>
              </a:solidFill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73" name="Freeform 72"/>
          <p:cNvSpPr>
            <a:spLocks/>
          </p:cNvSpPr>
          <p:nvPr/>
        </p:nvSpPr>
        <p:spPr bwMode="gray">
          <a:xfrm>
            <a:off x="2933700" y="3970338"/>
            <a:ext cx="28575" cy="23812"/>
          </a:xfrm>
          <a:custGeom>
            <a:avLst/>
            <a:gdLst>
              <a:gd name="T0" fmla="*/ 12 w 20"/>
              <a:gd name="T1" fmla="*/ 0 h 16"/>
              <a:gd name="T2" fmla="*/ 20 w 20"/>
              <a:gd name="T3" fmla="*/ 0 h 16"/>
              <a:gd name="T4" fmla="*/ 18 w 20"/>
              <a:gd name="T5" fmla="*/ 10 h 16"/>
              <a:gd name="T6" fmla="*/ 14 w 20"/>
              <a:gd name="T7" fmla="*/ 16 h 16"/>
              <a:gd name="T8" fmla="*/ 0 w 20"/>
              <a:gd name="T9" fmla="*/ 14 h 16"/>
              <a:gd name="T10" fmla="*/ 6 w 20"/>
              <a:gd name="T11" fmla="*/ 6 h 16"/>
              <a:gd name="T12" fmla="*/ 10 w 20"/>
              <a:gd name="T13" fmla="*/ 6 h 16"/>
              <a:gd name="T14" fmla="*/ 12 w 20"/>
              <a:gd name="T15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0" h="16">
                <a:moveTo>
                  <a:pt x="12" y="0"/>
                </a:moveTo>
                <a:lnTo>
                  <a:pt x="20" y="0"/>
                </a:lnTo>
                <a:lnTo>
                  <a:pt x="18" y="10"/>
                </a:lnTo>
                <a:lnTo>
                  <a:pt x="14" y="16"/>
                </a:lnTo>
                <a:lnTo>
                  <a:pt x="0" y="14"/>
                </a:lnTo>
                <a:lnTo>
                  <a:pt x="6" y="6"/>
                </a:lnTo>
                <a:lnTo>
                  <a:pt x="10" y="6"/>
                </a:lnTo>
                <a:lnTo>
                  <a:pt x="12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7938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74" name="Freeform 73"/>
          <p:cNvSpPr>
            <a:spLocks/>
          </p:cNvSpPr>
          <p:nvPr/>
        </p:nvSpPr>
        <p:spPr bwMode="gray">
          <a:xfrm>
            <a:off x="2686050" y="3938588"/>
            <a:ext cx="295275" cy="273050"/>
          </a:xfrm>
          <a:custGeom>
            <a:avLst/>
            <a:gdLst>
              <a:gd name="T0" fmla="*/ 46 w 210"/>
              <a:gd name="T1" fmla="*/ 8 h 184"/>
              <a:gd name="T2" fmla="*/ 50 w 210"/>
              <a:gd name="T3" fmla="*/ 0 h 184"/>
              <a:gd name="T4" fmla="*/ 52 w 210"/>
              <a:gd name="T5" fmla="*/ 12 h 184"/>
              <a:gd name="T6" fmla="*/ 70 w 210"/>
              <a:gd name="T7" fmla="*/ 16 h 184"/>
              <a:gd name="T8" fmla="*/ 80 w 210"/>
              <a:gd name="T9" fmla="*/ 24 h 184"/>
              <a:gd name="T10" fmla="*/ 108 w 210"/>
              <a:gd name="T11" fmla="*/ 28 h 184"/>
              <a:gd name="T12" fmla="*/ 138 w 210"/>
              <a:gd name="T13" fmla="*/ 32 h 184"/>
              <a:gd name="T14" fmla="*/ 156 w 210"/>
              <a:gd name="T15" fmla="*/ 26 h 184"/>
              <a:gd name="T16" fmla="*/ 174 w 210"/>
              <a:gd name="T17" fmla="*/ 28 h 184"/>
              <a:gd name="T18" fmla="*/ 162 w 210"/>
              <a:gd name="T19" fmla="*/ 32 h 184"/>
              <a:gd name="T20" fmla="*/ 176 w 210"/>
              <a:gd name="T21" fmla="*/ 40 h 184"/>
              <a:gd name="T22" fmla="*/ 192 w 210"/>
              <a:gd name="T23" fmla="*/ 46 h 184"/>
              <a:gd name="T24" fmla="*/ 188 w 210"/>
              <a:gd name="T25" fmla="*/ 56 h 184"/>
              <a:gd name="T26" fmla="*/ 196 w 210"/>
              <a:gd name="T27" fmla="*/ 60 h 184"/>
              <a:gd name="T28" fmla="*/ 210 w 210"/>
              <a:gd name="T29" fmla="*/ 62 h 184"/>
              <a:gd name="T30" fmla="*/ 200 w 210"/>
              <a:gd name="T31" fmla="*/ 76 h 184"/>
              <a:gd name="T32" fmla="*/ 192 w 210"/>
              <a:gd name="T33" fmla="*/ 90 h 184"/>
              <a:gd name="T34" fmla="*/ 190 w 210"/>
              <a:gd name="T35" fmla="*/ 104 h 184"/>
              <a:gd name="T36" fmla="*/ 196 w 210"/>
              <a:gd name="T37" fmla="*/ 116 h 184"/>
              <a:gd name="T38" fmla="*/ 180 w 210"/>
              <a:gd name="T39" fmla="*/ 130 h 184"/>
              <a:gd name="T40" fmla="*/ 164 w 210"/>
              <a:gd name="T41" fmla="*/ 136 h 184"/>
              <a:gd name="T42" fmla="*/ 148 w 210"/>
              <a:gd name="T43" fmla="*/ 134 h 184"/>
              <a:gd name="T44" fmla="*/ 134 w 210"/>
              <a:gd name="T45" fmla="*/ 132 h 184"/>
              <a:gd name="T46" fmla="*/ 142 w 210"/>
              <a:gd name="T47" fmla="*/ 148 h 184"/>
              <a:gd name="T48" fmla="*/ 154 w 210"/>
              <a:gd name="T49" fmla="*/ 156 h 184"/>
              <a:gd name="T50" fmla="*/ 152 w 210"/>
              <a:gd name="T51" fmla="*/ 166 h 184"/>
              <a:gd name="T52" fmla="*/ 140 w 210"/>
              <a:gd name="T53" fmla="*/ 168 h 184"/>
              <a:gd name="T54" fmla="*/ 116 w 210"/>
              <a:gd name="T55" fmla="*/ 184 h 184"/>
              <a:gd name="T56" fmla="*/ 98 w 210"/>
              <a:gd name="T57" fmla="*/ 174 h 184"/>
              <a:gd name="T58" fmla="*/ 94 w 210"/>
              <a:gd name="T59" fmla="*/ 160 h 184"/>
              <a:gd name="T60" fmla="*/ 90 w 210"/>
              <a:gd name="T61" fmla="*/ 136 h 184"/>
              <a:gd name="T62" fmla="*/ 86 w 210"/>
              <a:gd name="T63" fmla="*/ 108 h 184"/>
              <a:gd name="T64" fmla="*/ 86 w 210"/>
              <a:gd name="T65" fmla="*/ 94 h 184"/>
              <a:gd name="T66" fmla="*/ 46 w 210"/>
              <a:gd name="T67" fmla="*/ 82 h 184"/>
              <a:gd name="T68" fmla="*/ 12 w 210"/>
              <a:gd name="T69" fmla="*/ 80 h 184"/>
              <a:gd name="T70" fmla="*/ 0 w 210"/>
              <a:gd name="T71" fmla="*/ 46 h 184"/>
              <a:gd name="T72" fmla="*/ 8 w 210"/>
              <a:gd name="T73" fmla="*/ 22 h 184"/>
              <a:gd name="T74" fmla="*/ 22 w 210"/>
              <a:gd name="T75" fmla="*/ 16 h 184"/>
              <a:gd name="T76" fmla="*/ 22 w 210"/>
              <a:gd name="T77" fmla="*/ 30 h 184"/>
              <a:gd name="T78" fmla="*/ 18 w 210"/>
              <a:gd name="T79" fmla="*/ 46 h 184"/>
              <a:gd name="T80" fmla="*/ 30 w 210"/>
              <a:gd name="T81" fmla="*/ 48 h 184"/>
              <a:gd name="T82" fmla="*/ 30 w 210"/>
              <a:gd name="T83" fmla="*/ 32 h 184"/>
              <a:gd name="T84" fmla="*/ 32 w 210"/>
              <a:gd name="T85" fmla="*/ 20 h 184"/>
              <a:gd name="T86" fmla="*/ 44 w 210"/>
              <a:gd name="T87" fmla="*/ 14 h 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10" h="184">
                <a:moveTo>
                  <a:pt x="44" y="14"/>
                </a:moveTo>
                <a:lnTo>
                  <a:pt x="46" y="8"/>
                </a:lnTo>
                <a:lnTo>
                  <a:pt x="46" y="2"/>
                </a:lnTo>
                <a:lnTo>
                  <a:pt x="50" y="0"/>
                </a:lnTo>
                <a:lnTo>
                  <a:pt x="52" y="4"/>
                </a:lnTo>
                <a:lnTo>
                  <a:pt x="52" y="12"/>
                </a:lnTo>
                <a:lnTo>
                  <a:pt x="60" y="14"/>
                </a:lnTo>
                <a:lnTo>
                  <a:pt x="70" y="16"/>
                </a:lnTo>
                <a:lnTo>
                  <a:pt x="76" y="22"/>
                </a:lnTo>
                <a:lnTo>
                  <a:pt x="80" y="24"/>
                </a:lnTo>
                <a:lnTo>
                  <a:pt x="98" y="28"/>
                </a:lnTo>
                <a:lnTo>
                  <a:pt x="108" y="28"/>
                </a:lnTo>
                <a:lnTo>
                  <a:pt x="126" y="36"/>
                </a:lnTo>
                <a:lnTo>
                  <a:pt x="138" y="32"/>
                </a:lnTo>
                <a:lnTo>
                  <a:pt x="146" y="28"/>
                </a:lnTo>
                <a:lnTo>
                  <a:pt x="156" y="26"/>
                </a:lnTo>
                <a:lnTo>
                  <a:pt x="164" y="28"/>
                </a:lnTo>
                <a:lnTo>
                  <a:pt x="174" y="28"/>
                </a:lnTo>
                <a:lnTo>
                  <a:pt x="170" y="30"/>
                </a:lnTo>
                <a:lnTo>
                  <a:pt x="162" y="32"/>
                </a:lnTo>
                <a:lnTo>
                  <a:pt x="164" y="40"/>
                </a:lnTo>
                <a:lnTo>
                  <a:pt x="176" y="40"/>
                </a:lnTo>
                <a:lnTo>
                  <a:pt x="188" y="42"/>
                </a:lnTo>
                <a:lnTo>
                  <a:pt x="192" y="46"/>
                </a:lnTo>
                <a:lnTo>
                  <a:pt x="192" y="52"/>
                </a:lnTo>
                <a:lnTo>
                  <a:pt x="188" y="56"/>
                </a:lnTo>
                <a:lnTo>
                  <a:pt x="188" y="62"/>
                </a:lnTo>
                <a:lnTo>
                  <a:pt x="196" y="60"/>
                </a:lnTo>
                <a:lnTo>
                  <a:pt x="202" y="58"/>
                </a:lnTo>
                <a:lnTo>
                  <a:pt x="210" y="62"/>
                </a:lnTo>
                <a:lnTo>
                  <a:pt x="204" y="70"/>
                </a:lnTo>
                <a:lnTo>
                  <a:pt x="200" y="76"/>
                </a:lnTo>
                <a:lnTo>
                  <a:pt x="202" y="84"/>
                </a:lnTo>
                <a:lnTo>
                  <a:pt x="192" y="90"/>
                </a:lnTo>
                <a:lnTo>
                  <a:pt x="188" y="96"/>
                </a:lnTo>
                <a:lnTo>
                  <a:pt x="190" y="104"/>
                </a:lnTo>
                <a:lnTo>
                  <a:pt x="194" y="110"/>
                </a:lnTo>
                <a:lnTo>
                  <a:pt x="196" y="116"/>
                </a:lnTo>
                <a:lnTo>
                  <a:pt x="192" y="126"/>
                </a:lnTo>
                <a:lnTo>
                  <a:pt x="180" y="130"/>
                </a:lnTo>
                <a:lnTo>
                  <a:pt x="170" y="132"/>
                </a:lnTo>
                <a:lnTo>
                  <a:pt x="164" y="136"/>
                </a:lnTo>
                <a:lnTo>
                  <a:pt x="158" y="136"/>
                </a:lnTo>
                <a:lnTo>
                  <a:pt x="148" y="134"/>
                </a:lnTo>
                <a:lnTo>
                  <a:pt x="140" y="130"/>
                </a:lnTo>
                <a:lnTo>
                  <a:pt x="134" y="132"/>
                </a:lnTo>
                <a:lnTo>
                  <a:pt x="140" y="138"/>
                </a:lnTo>
                <a:lnTo>
                  <a:pt x="142" y="148"/>
                </a:lnTo>
                <a:lnTo>
                  <a:pt x="148" y="156"/>
                </a:lnTo>
                <a:lnTo>
                  <a:pt x="154" y="156"/>
                </a:lnTo>
                <a:lnTo>
                  <a:pt x="154" y="160"/>
                </a:lnTo>
                <a:lnTo>
                  <a:pt x="152" y="166"/>
                </a:lnTo>
                <a:lnTo>
                  <a:pt x="146" y="166"/>
                </a:lnTo>
                <a:lnTo>
                  <a:pt x="140" y="168"/>
                </a:lnTo>
                <a:lnTo>
                  <a:pt x="130" y="180"/>
                </a:lnTo>
                <a:lnTo>
                  <a:pt x="116" y="184"/>
                </a:lnTo>
                <a:lnTo>
                  <a:pt x="106" y="182"/>
                </a:lnTo>
                <a:lnTo>
                  <a:pt x="98" y="174"/>
                </a:lnTo>
                <a:lnTo>
                  <a:pt x="96" y="170"/>
                </a:lnTo>
                <a:lnTo>
                  <a:pt x="94" y="160"/>
                </a:lnTo>
                <a:lnTo>
                  <a:pt x="90" y="158"/>
                </a:lnTo>
                <a:lnTo>
                  <a:pt x="90" y="136"/>
                </a:lnTo>
                <a:lnTo>
                  <a:pt x="86" y="134"/>
                </a:lnTo>
                <a:lnTo>
                  <a:pt x="86" y="108"/>
                </a:lnTo>
                <a:lnTo>
                  <a:pt x="92" y="100"/>
                </a:lnTo>
                <a:lnTo>
                  <a:pt x="86" y="94"/>
                </a:lnTo>
                <a:lnTo>
                  <a:pt x="58" y="96"/>
                </a:lnTo>
                <a:lnTo>
                  <a:pt x="46" y="82"/>
                </a:lnTo>
                <a:lnTo>
                  <a:pt x="18" y="84"/>
                </a:lnTo>
                <a:lnTo>
                  <a:pt x="12" y="80"/>
                </a:lnTo>
                <a:lnTo>
                  <a:pt x="12" y="66"/>
                </a:lnTo>
                <a:lnTo>
                  <a:pt x="0" y="46"/>
                </a:lnTo>
                <a:lnTo>
                  <a:pt x="2" y="32"/>
                </a:lnTo>
                <a:lnTo>
                  <a:pt x="8" y="22"/>
                </a:lnTo>
                <a:lnTo>
                  <a:pt x="18" y="14"/>
                </a:lnTo>
                <a:lnTo>
                  <a:pt x="22" y="16"/>
                </a:lnTo>
                <a:lnTo>
                  <a:pt x="22" y="20"/>
                </a:lnTo>
                <a:lnTo>
                  <a:pt x="22" y="30"/>
                </a:lnTo>
                <a:lnTo>
                  <a:pt x="16" y="34"/>
                </a:lnTo>
                <a:lnTo>
                  <a:pt x="18" y="46"/>
                </a:lnTo>
                <a:lnTo>
                  <a:pt x="22" y="52"/>
                </a:lnTo>
                <a:lnTo>
                  <a:pt x="30" y="48"/>
                </a:lnTo>
                <a:lnTo>
                  <a:pt x="34" y="40"/>
                </a:lnTo>
                <a:lnTo>
                  <a:pt x="30" y="32"/>
                </a:lnTo>
                <a:lnTo>
                  <a:pt x="28" y="26"/>
                </a:lnTo>
                <a:lnTo>
                  <a:pt x="32" y="20"/>
                </a:lnTo>
                <a:lnTo>
                  <a:pt x="38" y="18"/>
                </a:lnTo>
                <a:lnTo>
                  <a:pt x="44" y="14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7938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solidFill>
                <a:schemeClr val="accent3">
                  <a:lumMod val="20000"/>
                  <a:lumOff val="80000"/>
                </a:schemeClr>
              </a:solidFill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75" name="Freeform 74"/>
          <p:cNvSpPr>
            <a:spLocks/>
          </p:cNvSpPr>
          <p:nvPr/>
        </p:nvSpPr>
        <p:spPr bwMode="gray">
          <a:xfrm>
            <a:off x="2951163" y="4030663"/>
            <a:ext cx="98425" cy="168275"/>
          </a:xfrm>
          <a:custGeom>
            <a:avLst/>
            <a:gdLst>
              <a:gd name="T0" fmla="*/ 42 w 70"/>
              <a:gd name="T1" fmla="*/ 30 h 114"/>
              <a:gd name="T2" fmla="*/ 50 w 70"/>
              <a:gd name="T3" fmla="*/ 24 h 114"/>
              <a:gd name="T4" fmla="*/ 58 w 70"/>
              <a:gd name="T5" fmla="*/ 30 h 114"/>
              <a:gd name="T6" fmla="*/ 66 w 70"/>
              <a:gd name="T7" fmla="*/ 40 h 114"/>
              <a:gd name="T8" fmla="*/ 64 w 70"/>
              <a:gd name="T9" fmla="*/ 48 h 114"/>
              <a:gd name="T10" fmla="*/ 60 w 70"/>
              <a:gd name="T11" fmla="*/ 54 h 114"/>
              <a:gd name="T12" fmla="*/ 54 w 70"/>
              <a:gd name="T13" fmla="*/ 62 h 114"/>
              <a:gd name="T14" fmla="*/ 52 w 70"/>
              <a:gd name="T15" fmla="*/ 72 h 114"/>
              <a:gd name="T16" fmla="*/ 56 w 70"/>
              <a:gd name="T17" fmla="*/ 76 h 114"/>
              <a:gd name="T18" fmla="*/ 60 w 70"/>
              <a:gd name="T19" fmla="*/ 82 h 114"/>
              <a:gd name="T20" fmla="*/ 64 w 70"/>
              <a:gd name="T21" fmla="*/ 86 h 114"/>
              <a:gd name="T22" fmla="*/ 66 w 70"/>
              <a:gd name="T23" fmla="*/ 90 h 114"/>
              <a:gd name="T24" fmla="*/ 70 w 70"/>
              <a:gd name="T25" fmla="*/ 100 h 114"/>
              <a:gd name="T26" fmla="*/ 66 w 70"/>
              <a:gd name="T27" fmla="*/ 104 h 114"/>
              <a:gd name="T28" fmla="*/ 58 w 70"/>
              <a:gd name="T29" fmla="*/ 108 h 114"/>
              <a:gd name="T30" fmla="*/ 52 w 70"/>
              <a:gd name="T31" fmla="*/ 112 h 114"/>
              <a:gd name="T32" fmla="*/ 42 w 70"/>
              <a:gd name="T33" fmla="*/ 114 h 114"/>
              <a:gd name="T34" fmla="*/ 34 w 70"/>
              <a:gd name="T35" fmla="*/ 114 h 114"/>
              <a:gd name="T36" fmla="*/ 26 w 70"/>
              <a:gd name="T37" fmla="*/ 106 h 114"/>
              <a:gd name="T38" fmla="*/ 20 w 70"/>
              <a:gd name="T39" fmla="*/ 98 h 114"/>
              <a:gd name="T40" fmla="*/ 20 w 70"/>
              <a:gd name="T41" fmla="*/ 90 h 114"/>
              <a:gd name="T42" fmla="*/ 20 w 70"/>
              <a:gd name="T43" fmla="*/ 78 h 114"/>
              <a:gd name="T44" fmla="*/ 26 w 70"/>
              <a:gd name="T45" fmla="*/ 72 h 114"/>
              <a:gd name="T46" fmla="*/ 22 w 70"/>
              <a:gd name="T47" fmla="*/ 62 h 114"/>
              <a:gd name="T48" fmla="*/ 18 w 70"/>
              <a:gd name="T49" fmla="*/ 50 h 114"/>
              <a:gd name="T50" fmla="*/ 6 w 70"/>
              <a:gd name="T51" fmla="*/ 50 h 114"/>
              <a:gd name="T52" fmla="*/ 2 w 70"/>
              <a:gd name="T53" fmla="*/ 42 h 114"/>
              <a:gd name="T54" fmla="*/ 0 w 70"/>
              <a:gd name="T55" fmla="*/ 34 h 114"/>
              <a:gd name="T56" fmla="*/ 4 w 70"/>
              <a:gd name="T57" fmla="*/ 28 h 114"/>
              <a:gd name="T58" fmla="*/ 14 w 70"/>
              <a:gd name="T59" fmla="*/ 22 h 114"/>
              <a:gd name="T60" fmla="*/ 12 w 70"/>
              <a:gd name="T61" fmla="*/ 14 h 114"/>
              <a:gd name="T62" fmla="*/ 16 w 70"/>
              <a:gd name="T63" fmla="*/ 8 h 114"/>
              <a:gd name="T64" fmla="*/ 22 w 70"/>
              <a:gd name="T65" fmla="*/ 0 h 114"/>
              <a:gd name="T66" fmla="*/ 28 w 70"/>
              <a:gd name="T67" fmla="*/ 2 h 114"/>
              <a:gd name="T68" fmla="*/ 34 w 70"/>
              <a:gd name="T69" fmla="*/ 6 h 114"/>
              <a:gd name="T70" fmla="*/ 42 w 70"/>
              <a:gd name="T71" fmla="*/ 12 h 114"/>
              <a:gd name="T72" fmla="*/ 44 w 70"/>
              <a:gd name="T73" fmla="*/ 16 h 114"/>
              <a:gd name="T74" fmla="*/ 44 w 70"/>
              <a:gd name="T75" fmla="*/ 22 h 114"/>
              <a:gd name="T76" fmla="*/ 42 w 70"/>
              <a:gd name="T77" fmla="*/ 30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70" h="114">
                <a:moveTo>
                  <a:pt x="42" y="30"/>
                </a:moveTo>
                <a:lnTo>
                  <a:pt x="50" y="24"/>
                </a:lnTo>
                <a:lnTo>
                  <a:pt x="58" y="30"/>
                </a:lnTo>
                <a:lnTo>
                  <a:pt x="66" y="40"/>
                </a:lnTo>
                <a:lnTo>
                  <a:pt x="64" y="48"/>
                </a:lnTo>
                <a:lnTo>
                  <a:pt x="60" y="54"/>
                </a:lnTo>
                <a:lnTo>
                  <a:pt x="54" y="62"/>
                </a:lnTo>
                <a:lnTo>
                  <a:pt x="52" y="72"/>
                </a:lnTo>
                <a:lnTo>
                  <a:pt x="56" y="76"/>
                </a:lnTo>
                <a:lnTo>
                  <a:pt x="60" y="82"/>
                </a:lnTo>
                <a:lnTo>
                  <a:pt x="64" y="86"/>
                </a:lnTo>
                <a:lnTo>
                  <a:pt x="66" y="90"/>
                </a:lnTo>
                <a:lnTo>
                  <a:pt x="70" y="100"/>
                </a:lnTo>
                <a:lnTo>
                  <a:pt x="66" y="104"/>
                </a:lnTo>
                <a:lnTo>
                  <a:pt x="58" y="108"/>
                </a:lnTo>
                <a:lnTo>
                  <a:pt x="52" y="112"/>
                </a:lnTo>
                <a:lnTo>
                  <a:pt x="42" y="114"/>
                </a:lnTo>
                <a:lnTo>
                  <a:pt x="34" y="114"/>
                </a:lnTo>
                <a:lnTo>
                  <a:pt x="26" y="106"/>
                </a:lnTo>
                <a:lnTo>
                  <a:pt x="20" y="98"/>
                </a:lnTo>
                <a:lnTo>
                  <a:pt x="20" y="90"/>
                </a:lnTo>
                <a:lnTo>
                  <a:pt x="20" y="78"/>
                </a:lnTo>
                <a:lnTo>
                  <a:pt x="26" y="72"/>
                </a:lnTo>
                <a:lnTo>
                  <a:pt x="22" y="62"/>
                </a:lnTo>
                <a:lnTo>
                  <a:pt x="18" y="50"/>
                </a:lnTo>
                <a:lnTo>
                  <a:pt x="6" y="50"/>
                </a:lnTo>
                <a:lnTo>
                  <a:pt x="2" y="42"/>
                </a:lnTo>
                <a:lnTo>
                  <a:pt x="0" y="34"/>
                </a:lnTo>
                <a:lnTo>
                  <a:pt x="4" y="28"/>
                </a:lnTo>
                <a:lnTo>
                  <a:pt x="14" y="22"/>
                </a:lnTo>
                <a:lnTo>
                  <a:pt x="12" y="14"/>
                </a:lnTo>
                <a:lnTo>
                  <a:pt x="16" y="8"/>
                </a:lnTo>
                <a:lnTo>
                  <a:pt x="22" y="0"/>
                </a:lnTo>
                <a:lnTo>
                  <a:pt x="28" y="2"/>
                </a:lnTo>
                <a:lnTo>
                  <a:pt x="34" y="6"/>
                </a:lnTo>
                <a:lnTo>
                  <a:pt x="42" y="12"/>
                </a:lnTo>
                <a:lnTo>
                  <a:pt x="44" y="16"/>
                </a:lnTo>
                <a:lnTo>
                  <a:pt x="44" y="22"/>
                </a:lnTo>
                <a:lnTo>
                  <a:pt x="42" y="3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7938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76" name="Freeform 75"/>
          <p:cNvSpPr>
            <a:spLocks/>
          </p:cNvSpPr>
          <p:nvPr/>
        </p:nvSpPr>
        <p:spPr bwMode="gray">
          <a:xfrm>
            <a:off x="3100388" y="4092575"/>
            <a:ext cx="66675" cy="88900"/>
          </a:xfrm>
          <a:custGeom>
            <a:avLst/>
            <a:gdLst>
              <a:gd name="T0" fmla="*/ 6 w 48"/>
              <a:gd name="T1" fmla="*/ 0 h 60"/>
              <a:gd name="T2" fmla="*/ 16 w 48"/>
              <a:gd name="T3" fmla="*/ 2 h 60"/>
              <a:gd name="T4" fmla="*/ 28 w 48"/>
              <a:gd name="T5" fmla="*/ 6 h 60"/>
              <a:gd name="T6" fmla="*/ 38 w 48"/>
              <a:gd name="T7" fmla="*/ 12 h 60"/>
              <a:gd name="T8" fmla="*/ 44 w 48"/>
              <a:gd name="T9" fmla="*/ 20 h 60"/>
              <a:gd name="T10" fmla="*/ 48 w 48"/>
              <a:gd name="T11" fmla="*/ 26 h 60"/>
              <a:gd name="T12" fmla="*/ 42 w 48"/>
              <a:gd name="T13" fmla="*/ 34 h 60"/>
              <a:gd name="T14" fmla="*/ 36 w 48"/>
              <a:gd name="T15" fmla="*/ 46 h 60"/>
              <a:gd name="T16" fmla="*/ 30 w 48"/>
              <a:gd name="T17" fmla="*/ 60 h 60"/>
              <a:gd name="T18" fmla="*/ 24 w 48"/>
              <a:gd name="T19" fmla="*/ 56 h 60"/>
              <a:gd name="T20" fmla="*/ 14 w 48"/>
              <a:gd name="T21" fmla="*/ 54 h 60"/>
              <a:gd name="T22" fmla="*/ 8 w 48"/>
              <a:gd name="T23" fmla="*/ 58 h 60"/>
              <a:gd name="T24" fmla="*/ 2 w 48"/>
              <a:gd name="T25" fmla="*/ 58 h 60"/>
              <a:gd name="T26" fmla="*/ 2 w 48"/>
              <a:gd name="T27" fmla="*/ 50 h 60"/>
              <a:gd name="T28" fmla="*/ 6 w 48"/>
              <a:gd name="T29" fmla="*/ 36 h 60"/>
              <a:gd name="T30" fmla="*/ 10 w 48"/>
              <a:gd name="T31" fmla="*/ 28 h 60"/>
              <a:gd name="T32" fmla="*/ 4 w 48"/>
              <a:gd name="T33" fmla="*/ 24 h 60"/>
              <a:gd name="T34" fmla="*/ 0 w 48"/>
              <a:gd name="T35" fmla="*/ 18 h 60"/>
              <a:gd name="T36" fmla="*/ 0 w 48"/>
              <a:gd name="T37" fmla="*/ 12 h 60"/>
              <a:gd name="T38" fmla="*/ 2 w 48"/>
              <a:gd name="T39" fmla="*/ 6 h 60"/>
              <a:gd name="T40" fmla="*/ 6 w 48"/>
              <a:gd name="T41" fmla="*/ 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48" h="60">
                <a:moveTo>
                  <a:pt x="6" y="0"/>
                </a:moveTo>
                <a:lnTo>
                  <a:pt x="16" y="2"/>
                </a:lnTo>
                <a:lnTo>
                  <a:pt x="28" y="6"/>
                </a:lnTo>
                <a:lnTo>
                  <a:pt x="38" y="12"/>
                </a:lnTo>
                <a:lnTo>
                  <a:pt x="44" y="20"/>
                </a:lnTo>
                <a:lnTo>
                  <a:pt x="48" y="26"/>
                </a:lnTo>
                <a:lnTo>
                  <a:pt x="42" y="34"/>
                </a:lnTo>
                <a:lnTo>
                  <a:pt x="36" y="46"/>
                </a:lnTo>
                <a:lnTo>
                  <a:pt x="30" y="60"/>
                </a:lnTo>
                <a:lnTo>
                  <a:pt x="24" y="56"/>
                </a:lnTo>
                <a:lnTo>
                  <a:pt x="14" y="54"/>
                </a:lnTo>
                <a:lnTo>
                  <a:pt x="8" y="58"/>
                </a:lnTo>
                <a:lnTo>
                  <a:pt x="2" y="58"/>
                </a:lnTo>
                <a:lnTo>
                  <a:pt x="2" y="50"/>
                </a:lnTo>
                <a:lnTo>
                  <a:pt x="6" y="36"/>
                </a:lnTo>
                <a:lnTo>
                  <a:pt x="10" y="28"/>
                </a:lnTo>
                <a:lnTo>
                  <a:pt x="4" y="24"/>
                </a:lnTo>
                <a:lnTo>
                  <a:pt x="0" y="18"/>
                </a:lnTo>
                <a:lnTo>
                  <a:pt x="0" y="12"/>
                </a:lnTo>
                <a:lnTo>
                  <a:pt x="2" y="6"/>
                </a:lnTo>
                <a:lnTo>
                  <a:pt x="6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7938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77" name="Freeform 76"/>
          <p:cNvSpPr>
            <a:spLocks/>
          </p:cNvSpPr>
          <p:nvPr/>
        </p:nvSpPr>
        <p:spPr bwMode="gray">
          <a:xfrm>
            <a:off x="3024188" y="4089400"/>
            <a:ext cx="90487" cy="95250"/>
          </a:xfrm>
          <a:custGeom>
            <a:avLst/>
            <a:gdLst>
              <a:gd name="T0" fmla="*/ 14 w 64"/>
              <a:gd name="T1" fmla="*/ 0 h 64"/>
              <a:gd name="T2" fmla="*/ 22 w 64"/>
              <a:gd name="T3" fmla="*/ 0 h 64"/>
              <a:gd name="T4" fmla="*/ 32 w 64"/>
              <a:gd name="T5" fmla="*/ 2 h 64"/>
              <a:gd name="T6" fmla="*/ 36 w 64"/>
              <a:gd name="T7" fmla="*/ 2 h 64"/>
              <a:gd name="T8" fmla="*/ 42 w 64"/>
              <a:gd name="T9" fmla="*/ 2 h 64"/>
              <a:gd name="T10" fmla="*/ 48 w 64"/>
              <a:gd name="T11" fmla="*/ 2 h 64"/>
              <a:gd name="T12" fmla="*/ 54 w 64"/>
              <a:gd name="T13" fmla="*/ 2 h 64"/>
              <a:gd name="T14" fmla="*/ 60 w 64"/>
              <a:gd name="T15" fmla="*/ 2 h 64"/>
              <a:gd name="T16" fmla="*/ 54 w 64"/>
              <a:gd name="T17" fmla="*/ 14 h 64"/>
              <a:gd name="T18" fmla="*/ 54 w 64"/>
              <a:gd name="T19" fmla="*/ 20 h 64"/>
              <a:gd name="T20" fmla="*/ 58 w 64"/>
              <a:gd name="T21" fmla="*/ 26 h 64"/>
              <a:gd name="T22" fmla="*/ 64 w 64"/>
              <a:gd name="T23" fmla="*/ 30 h 64"/>
              <a:gd name="T24" fmla="*/ 56 w 64"/>
              <a:gd name="T25" fmla="*/ 52 h 64"/>
              <a:gd name="T26" fmla="*/ 56 w 64"/>
              <a:gd name="T27" fmla="*/ 60 h 64"/>
              <a:gd name="T28" fmla="*/ 50 w 64"/>
              <a:gd name="T29" fmla="*/ 58 h 64"/>
              <a:gd name="T30" fmla="*/ 42 w 64"/>
              <a:gd name="T31" fmla="*/ 56 h 64"/>
              <a:gd name="T32" fmla="*/ 36 w 64"/>
              <a:gd name="T33" fmla="*/ 54 h 64"/>
              <a:gd name="T34" fmla="*/ 32 w 64"/>
              <a:gd name="T35" fmla="*/ 54 h 64"/>
              <a:gd name="T36" fmla="*/ 32 w 64"/>
              <a:gd name="T37" fmla="*/ 60 h 64"/>
              <a:gd name="T38" fmla="*/ 30 w 64"/>
              <a:gd name="T39" fmla="*/ 64 h 64"/>
              <a:gd name="T40" fmla="*/ 28 w 64"/>
              <a:gd name="T41" fmla="*/ 64 h 64"/>
              <a:gd name="T42" fmla="*/ 22 w 64"/>
              <a:gd name="T43" fmla="*/ 64 h 64"/>
              <a:gd name="T44" fmla="*/ 18 w 64"/>
              <a:gd name="T45" fmla="*/ 60 h 64"/>
              <a:gd name="T46" fmla="*/ 12 w 64"/>
              <a:gd name="T47" fmla="*/ 46 h 64"/>
              <a:gd name="T48" fmla="*/ 0 w 64"/>
              <a:gd name="T49" fmla="*/ 32 h 64"/>
              <a:gd name="T50" fmla="*/ 2 w 64"/>
              <a:gd name="T51" fmla="*/ 22 h 64"/>
              <a:gd name="T52" fmla="*/ 8 w 64"/>
              <a:gd name="T53" fmla="*/ 14 h 64"/>
              <a:gd name="T54" fmla="*/ 12 w 64"/>
              <a:gd name="T55" fmla="*/ 8 h 64"/>
              <a:gd name="T56" fmla="*/ 14 w 64"/>
              <a:gd name="T57" fmla="*/ 0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64" h="64">
                <a:moveTo>
                  <a:pt x="14" y="0"/>
                </a:moveTo>
                <a:lnTo>
                  <a:pt x="22" y="0"/>
                </a:lnTo>
                <a:lnTo>
                  <a:pt x="32" y="2"/>
                </a:lnTo>
                <a:lnTo>
                  <a:pt x="36" y="2"/>
                </a:lnTo>
                <a:lnTo>
                  <a:pt x="42" y="2"/>
                </a:lnTo>
                <a:lnTo>
                  <a:pt x="48" y="2"/>
                </a:lnTo>
                <a:lnTo>
                  <a:pt x="54" y="2"/>
                </a:lnTo>
                <a:lnTo>
                  <a:pt x="60" y="2"/>
                </a:lnTo>
                <a:lnTo>
                  <a:pt x="54" y="14"/>
                </a:lnTo>
                <a:lnTo>
                  <a:pt x="54" y="20"/>
                </a:lnTo>
                <a:lnTo>
                  <a:pt x="58" y="26"/>
                </a:lnTo>
                <a:lnTo>
                  <a:pt x="64" y="30"/>
                </a:lnTo>
                <a:lnTo>
                  <a:pt x="56" y="52"/>
                </a:lnTo>
                <a:lnTo>
                  <a:pt x="56" y="60"/>
                </a:lnTo>
                <a:lnTo>
                  <a:pt x="50" y="58"/>
                </a:lnTo>
                <a:lnTo>
                  <a:pt x="42" y="56"/>
                </a:lnTo>
                <a:lnTo>
                  <a:pt x="36" y="54"/>
                </a:lnTo>
                <a:lnTo>
                  <a:pt x="32" y="54"/>
                </a:lnTo>
                <a:lnTo>
                  <a:pt x="32" y="60"/>
                </a:lnTo>
                <a:lnTo>
                  <a:pt x="30" y="64"/>
                </a:lnTo>
                <a:lnTo>
                  <a:pt x="28" y="64"/>
                </a:lnTo>
                <a:lnTo>
                  <a:pt x="22" y="64"/>
                </a:lnTo>
                <a:lnTo>
                  <a:pt x="18" y="60"/>
                </a:lnTo>
                <a:lnTo>
                  <a:pt x="12" y="46"/>
                </a:lnTo>
                <a:lnTo>
                  <a:pt x="0" y="32"/>
                </a:lnTo>
                <a:lnTo>
                  <a:pt x="2" y="22"/>
                </a:lnTo>
                <a:lnTo>
                  <a:pt x="8" y="14"/>
                </a:lnTo>
                <a:lnTo>
                  <a:pt x="12" y="8"/>
                </a:lnTo>
                <a:lnTo>
                  <a:pt x="14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7938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78" name="Freeform 77"/>
          <p:cNvSpPr>
            <a:spLocks/>
          </p:cNvSpPr>
          <p:nvPr/>
        </p:nvSpPr>
        <p:spPr bwMode="gray">
          <a:xfrm>
            <a:off x="2503488" y="4229100"/>
            <a:ext cx="277812" cy="433388"/>
          </a:xfrm>
          <a:custGeom>
            <a:avLst/>
            <a:gdLst>
              <a:gd name="T0" fmla="*/ 6 w 198"/>
              <a:gd name="T1" fmla="*/ 60 h 292"/>
              <a:gd name="T2" fmla="*/ 16 w 198"/>
              <a:gd name="T3" fmla="*/ 54 h 292"/>
              <a:gd name="T4" fmla="*/ 24 w 198"/>
              <a:gd name="T5" fmla="*/ 68 h 292"/>
              <a:gd name="T6" fmla="*/ 44 w 198"/>
              <a:gd name="T7" fmla="*/ 70 h 292"/>
              <a:gd name="T8" fmla="*/ 54 w 198"/>
              <a:gd name="T9" fmla="*/ 52 h 292"/>
              <a:gd name="T10" fmla="*/ 72 w 198"/>
              <a:gd name="T11" fmla="*/ 40 h 292"/>
              <a:gd name="T12" fmla="*/ 84 w 198"/>
              <a:gd name="T13" fmla="*/ 34 h 292"/>
              <a:gd name="T14" fmla="*/ 94 w 198"/>
              <a:gd name="T15" fmla="*/ 18 h 292"/>
              <a:gd name="T16" fmla="*/ 104 w 198"/>
              <a:gd name="T17" fmla="*/ 2 h 292"/>
              <a:gd name="T18" fmla="*/ 114 w 198"/>
              <a:gd name="T19" fmla="*/ 14 h 292"/>
              <a:gd name="T20" fmla="*/ 126 w 198"/>
              <a:gd name="T21" fmla="*/ 26 h 292"/>
              <a:gd name="T22" fmla="*/ 172 w 198"/>
              <a:gd name="T23" fmla="*/ 36 h 292"/>
              <a:gd name="T24" fmla="*/ 176 w 198"/>
              <a:gd name="T25" fmla="*/ 48 h 292"/>
              <a:gd name="T26" fmla="*/ 172 w 198"/>
              <a:gd name="T27" fmla="*/ 64 h 292"/>
              <a:gd name="T28" fmla="*/ 172 w 198"/>
              <a:gd name="T29" fmla="*/ 68 h 292"/>
              <a:gd name="T30" fmla="*/ 142 w 198"/>
              <a:gd name="T31" fmla="*/ 76 h 292"/>
              <a:gd name="T32" fmla="*/ 130 w 198"/>
              <a:gd name="T33" fmla="*/ 98 h 292"/>
              <a:gd name="T34" fmla="*/ 116 w 198"/>
              <a:gd name="T35" fmla="*/ 116 h 292"/>
              <a:gd name="T36" fmla="*/ 124 w 198"/>
              <a:gd name="T37" fmla="*/ 138 h 292"/>
              <a:gd name="T38" fmla="*/ 144 w 198"/>
              <a:gd name="T39" fmla="*/ 158 h 292"/>
              <a:gd name="T40" fmla="*/ 162 w 198"/>
              <a:gd name="T41" fmla="*/ 156 h 292"/>
              <a:gd name="T42" fmla="*/ 172 w 198"/>
              <a:gd name="T43" fmla="*/ 154 h 292"/>
              <a:gd name="T44" fmla="*/ 170 w 198"/>
              <a:gd name="T45" fmla="*/ 172 h 292"/>
              <a:gd name="T46" fmla="*/ 188 w 198"/>
              <a:gd name="T47" fmla="*/ 174 h 292"/>
              <a:gd name="T48" fmla="*/ 198 w 198"/>
              <a:gd name="T49" fmla="*/ 208 h 292"/>
              <a:gd name="T50" fmla="*/ 196 w 198"/>
              <a:gd name="T51" fmla="*/ 228 h 292"/>
              <a:gd name="T52" fmla="*/ 190 w 198"/>
              <a:gd name="T53" fmla="*/ 240 h 292"/>
              <a:gd name="T54" fmla="*/ 192 w 198"/>
              <a:gd name="T55" fmla="*/ 256 h 292"/>
              <a:gd name="T56" fmla="*/ 194 w 198"/>
              <a:gd name="T57" fmla="*/ 268 h 292"/>
              <a:gd name="T58" fmla="*/ 184 w 198"/>
              <a:gd name="T59" fmla="*/ 282 h 292"/>
              <a:gd name="T60" fmla="*/ 174 w 198"/>
              <a:gd name="T61" fmla="*/ 292 h 292"/>
              <a:gd name="T62" fmla="*/ 140 w 198"/>
              <a:gd name="T63" fmla="*/ 268 h 292"/>
              <a:gd name="T64" fmla="*/ 100 w 198"/>
              <a:gd name="T65" fmla="*/ 248 h 292"/>
              <a:gd name="T66" fmla="*/ 76 w 198"/>
              <a:gd name="T67" fmla="*/ 222 h 292"/>
              <a:gd name="T68" fmla="*/ 72 w 198"/>
              <a:gd name="T69" fmla="*/ 198 h 292"/>
              <a:gd name="T70" fmla="*/ 56 w 198"/>
              <a:gd name="T71" fmla="*/ 172 h 292"/>
              <a:gd name="T72" fmla="*/ 36 w 198"/>
              <a:gd name="T73" fmla="*/ 132 h 292"/>
              <a:gd name="T74" fmla="*/ 16 w 198"/>
              <a:gd name="T75" fmla="*/ 102 h 292"/>
              <a:gd name="T76" fmla="*/ 6 w 198"/>
              <a:gd name="T77" fmla="*/ 84 h 292"/>
              <a:gd name="T78" fmla="*/ 2 w 198"/>
              <a:gd name="T79" fmla="*/ 68 h 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98" h="292">
                <a:moveTo>
                  <a:pt x="2" y="68"/>
                </a:moveTo>
                <a:lnTo>
                  <a:pt x="6" y="60"/>
                </a:lnTo>
                <a:lnTo>
                  <a:pt x="10" y="54"/>
                </a:lnTo>
                <a:lnTo>
                  <a:pt x="16" y="54"/>
                </a:lnTo>
                <a:lnTo>
                  <a:pt x="16" y="66"/>
                </a:lnTo>
                <a:lnTo>
                  <a:pt x="24" y="68"/>
                </a:lnTo>
                <a:lnTo>
                  <a:pt x="34" y="78"/>
                </a:lnTo>
                <a:lnTo>
                  <a:pt x="44" y="70"/>
                </a:lnTo>
                <a:lnTo>
                  <a:pt x="48" y="60"/>
                </a:lnTo>
                <a:lnTo>
                  <a:pt x="54" y="52"/>
                </a:lnTo>
                <a:lnTo>
                  <a:pt x="60" y="46"/>
                </a:lnTo>
                <a:lnTo>
                  <a:pt x="72" y="40"/>
                </a:lnTo>
                <a:lnTo>
                  <a:pt x="80" y="36"/>
                </a:lnTo>
                <a:lnTo>
                  <a:pt x="84" y="34"/>
                </a:lnTo>
                <a:lnTo>
                  <a:pt x="90" y="26"/>
                </a:lnTo>
                <a:lnTo>
                  <a:pt x="94" y="18"/>
                </a:lnTo>
                <a:lnTo>
                  <a:pt x="96" y="0"/>
                </a:lnTo>
                <a:lnTo>
                  <a:pt x="104" y="2"/>
                </a:lnTo>
                <a:lnTo>
                  <a:pt x="110" y="10"/>
                </a:lnTo>
                <a:lnTo>
                  <a:pt x="114" y="14"/>
                </a:lnTo>
                <a:lnTo>
                  <a:pt x="120" y="20"/>
                </a:lnTo>
                <a:lnTo>
                  <a:pt x="126" y="26"/>
                </a:lnTo>
                <a:lnTo>
                  <a:pt x="130" y="34"/>
                </a:lnTo>
                <a:lnTo>
                  <a:pt x="172" y="36"/>
                </a:lnTo>
                <a:lnTo>
                  <a:pt x="174" y="42"/>
                </a:lnTo>
                <a:lnTo>
                  <a:pt x="176" y="48"/>
                </a:lnTo>
                <a:lnTo>
                  <a:pt x="172" y="54"/>
                </a:lnTo>
                <a:lnTo>
                  <a:pt x="172" y="64"/>
                </a:lnTo>
                <a:lnTo>
                  <a:pt x="178" y="68"/>
                </a:lnTo>
                <a:lnTo>
                  <a:pt x="172" y="68"/>
                </a:lnTo>
                <a:lnTo>
                  <a:pt x="156" y="70"/>
                </a:lnTo>
                <a:lnTo>
                  <a:pt x="142" y="76"/>
                </a:lnTo>
                <a:lnTo>
                  <a:pt x="132" y="88"/>
                </a:lnTo>
                <a:lnTo>
                  <a:pt x="130" y="98"/>
                </a:lnTo>
                <a:lnTo>
                  <a:pt x="124" y="104"/>
                </a:lnTo>
                <a:lnTo>
                  <a:pt x="116" y="116"/>
                </a:lnTo>
                <a:lnTo>
                  <a:pt x="120" y="126"/>
                </a:lnTo>
                <a:lnTo>
                  <a:pt x="124" y="138"/>
                </a:lnTo>
                <a:lnTo>
                  <a:pt x="134" y="148"/>
                </a:lnTo>
                <a:lnTo>
                  <a:pt x="144" y="158"/>
                </a:lnTo>
                <a:lnTo>
                  <a:pt x="152" y="160"/>
                </a:lnTo>
                <a:lnTo>
                  <a:pt x="162" y="156"/>
                </a:lnTo>
                <a:lnTo>
                  <a:pt x="170" y="148"/>
                </a:lnTo>
                <a:lnTo>
                  <a:pt x="172" y="154"/>
                </a:lnTo>
                <a:lnTo>
                  <a:pt x="168" y="166"/>
                </a:lnTo>
                <a:lnTo>
                  <a:pt x="170" y="172"/>
                </a:lnTo>
                <a:lnTo>
                  <a:pt x="176" y="172"/>
                </a:lnTo>
                <a:lnTo>
                  <a:pt x="188" y="174"/>
                </a:lnTo>
                <a:lnTo>
                  <a:pt x="198" y="200"/>
                </a:lnTo>
                <a:lnTo>
                  <a:pt x="198" y="208"/>
                </a:lnTo>
                <a:lnTo>
                  <a:pt x="196" y="222"/>
                </a:lnTo>
                <a:lnTo>
                  <a:pt x="196" y="228"/>
                </a:lnTo>
                <a:lnTo>
                  <a:pt x="194" y="230"/>
                </a:lnTo>
                <a:lnTo>
                  <a:pt x="190" y="240"/>
                </a:lnTo>
                <a:lnTo>
                  <a:pt x="188" y="250"/>
                </a:lnTo>
                <a:lnTo>
                  <a:pt x="192" y="256"/>
                </a:lnTo>
                <a:lnTo>
                  <a:pt x="198" y="262"/>
                </a:lnTo>
                <a:lnTo>
                  <a:pt x="194" y="268"/>
                </a:lnTo>
                <a:lnTo>
                  <a:pt x="186" y="276"/>
                </a:lnTo>
                <a:lnTo>
                  <a:pt x="184" y="282"/>
                </a:lnTo>
                <a:lnTo>
                  <a:pt x="180" y="290"/>
                </a:lnTo>
                <a:lnTo>
                  <a:pt x="174" y="292"/>
                </a:lnTo>
                <a:lnTo>
                  <a:pt x="158" y="278"/>
                </a:lnTo>
                <a:lnTo>
                  <a:pt x="140" y="268"/>
                </a:lnTo>
                <a:lnTo>
                  <a:pt x="118" y="258"/>
                </a:lnTo>
                <a:lnTo>
                  <a:pt x="100" y="248"/>
                </a:lnTo>
                <a:lnTo>
                  <a:pt x="90" y="236"/>
                </a:lnTo>
                <a:lnTo>
                  <a:pt x="76" y="222"/>
                </a:lnTo>
                <a:lnTo>
                  <a:pt x="82" y="214"/>
                </a:lnTo>
                <a:lnTo>
                  <a:pt x="72" y="198"/>
                </a:lnTo>
                <a:lnTo>
                  <a:pt x="64" y="186"/>
                </a:lnTo>
                <a:lnTo>
                  <a:pt x="56" y="172"/>
                </a:lnTo>
                <a:lnTo>
                  <a:pt x="48" y="152"/>
                </a:lnTo>
                <a:lnTo>
                  <a:pt x="36" y="132"/>
                </a:lnTo>
                <a:lnTo>
                  <a:pt x="26" y="112"/>
                </a:lnTo>
                <a:lnTo>
                  <a:pt x="16" y="102"/>
                </a:lnTo>
                <a:lnTo>
                  <a:pt x="4" y="96"/>
                </a:lnTo>
                <a:lnTo>
                  <a:pt x="6" y="84"/>
                </a:lnTo>
                <a:lnTo>
                  <a:pt x="0" y="78"/>
                </a:lnTo>
                <a:lnTo>
                  <a:pt x="2" y="68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7938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79" name="Freeform 78"/>
          <p:cNvSpPr>
            <a:spLocks/>
          </p:cNvSpPr>
          <p:nvPr/>
        </p:nvSpPr>
        <p:spPr bwMode="gray">
          <a:xfrm>
            <a:off x="2768600" y="4460875"/>
            <a:ext cx="263525" cy="317500"/>
          </a:xfrm>
          <a:custGeom>
            <a:avLst/>
            <a:gdLst>
              <a:gd name="T0" fmla="*/ 54 w 188"/>
              <a:gd name="T1" fmla="*/ 0 h 214"/>
              <a:gd name="T2" fmla="*/ 68 w 188"/>
              <a:gd name="T3" fmla="*/ 28 h 214"/>
              <a:gd name="T4" fmla="*/ 100 w 188"/>
              <a:gd name="T5" fmla="*/ 44 h 214"/>
              <a:gd name="T6" fmla="*/ 122 w 188"/>
              <a:gd name="T7" fmla="*/ 56 h 214"/>
              <a:gd name="T8" fmla="*/ 146 w 188"/>
              <a:gd name="T9" fmla="*/ 74 h 214"/>
              <a:gd name="T10" fmla="*/ 146 w 188"/>
              <a:gd name="T11" fmla="*/ 90 h 214"/>
              <a:gd name="T12" fmla="*/ 160 w 188"/>
              <a:gd name="T13" fmla="*/ 102 h 214"/>
              <a:gd name="T14" fmla="*/ 174 w 188"/>
              <a:gd name="T15" fmla="*/ 110 h 214"/>
              <a:gd name="T16" fmla="*/ 186 w 188"/>
              <a:gd name="T17" fmla="*/ 126 h 214"/>
              <a:gd name="T18" fmla="*/ 188 w 188"/>
              <a:gd name="T19" fmla="*/ 142 h 214"/>
              <a:gd name="T20" fmla="*/ 184 w 188"/>
              <a:gd name="T21" fmla="*/ 162 h 214"/>
              <a:gd name="T22" fmla="*/ 174 w 188"/>
              <a:gd name="T23" fmla="*/ 160 h 214"/>
              <a:gd name="T24" fmla="*/ 152 w 188"/>
              <a:gd name="T25" fmla="*/ 152 h 214"/>
              <a:gd name="T26" fmla="*/ 126 w 188"/>
              <a:gd name="T27" fmla="*/ 158 h 214"/>
              <a:gd name="T28" fmla="*/ 114 w 188"/>
              <a:gd name="T29" fmla="*/ 174 h 214"/>
              <a:gd name="T30" fmla="*/ 112 w 188"/>
              <a:gd name="T31" fmla="*/ 194 h 214"/>
              <a:gd name="T32" fmla="*/ 90 w 188"/>
              <a:gd name="T33" fmla="*/ 198 h 214"/>
              <a:gd name="T34" fmla="*/ 74 w 188"/>
              <a:gd name="T35" fmla="*/ 200 h 214"/>
              <a:gd name="T36" fmla="*/ 52 w 188"/>
              <a:gd name="T37" fmla="*/ 196 h 214"/>
              <a:gd name="T38" fmla="*/ 40 w 188"/>
              <a:gd name="T39" fmla="*/ 210 h 214"/>
              <a:gd name="T40" fmla="*/ 32 w 188"/>
              <a:gd name="T41" fmla="*/ 214 h 214"/>
              <a:gd name="T42" fmla="*/ 28 w 188"/>
              <a:gd name="T43" fmla="*/ 214 h 214"/>
              <a:gd name="T44" fmla="*/ 22 w 188"/>
              <a:gd name="T45" fmla="*/ 186 h 214"/>
              <a:gd name="T46" fmla="*/ 14 w 188"/>
              <a:gd name="T47" fmla="*/ 156 h 214"/>
              <a:gd name="T48" fmla="*/ 2 w 188"/>
              <a:gd name="T49" fmla="*/ 126 h 214"/>
              <a:gd name="T50" fmla="*/ 6 w 188"/>
              <a:gd name="T51" fmla="*/ 112 h 214"/>
              <a:gd name="T52" fmla="*/ 4 w 188"/>
              <a:gd name="T53" fmla="*/ 100 h 214"/>
              <a:gd name="T54" fmla="*/ 2 w 188"/>
              <a:gd name="T55" fmla="*/ 84 h 214"/>
              <a:gd name="T56" fmla="*/ 8 w 188"/>
              <a:gd name="T57" fmla="*/ 72 h 214"/>
              <a:gd name="T58" fmla="*/ 10 w 188"/>
              <a:gd name="T59" fmla="*/ 44 h 214"/>
              <a:gd name="T60" fmla="*/ 10 w 188"/>
              <a:gd name="T61" fmla="*/ 18 h 214"/>
              <a:gd name="T62" fmla="*/ 34 w 188"/>
              <a:gd name="T63" fmla="*/ 10 h 2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8" h="214">
                <a:moveTo>
                  <a:pt x="42" y="4"/>
                </a:moveTo>
                <a:lnTo>
                  <a:pt x="54" y="0"/>
                </a:lnTo>
                <a:lnTo>
                  <a:pt x="66" y="0"/>
                </a:lnTo>
                <a:lnTo>
                  <a:pt x="68" y="28"/>
                </a:lnTo>
                <a:lnTo>
                  <a:pt x="80" y="40"/>
                </a:lnTo>
                <a:lnTo>
                  <a:pt x="100" y="44"/>
                </a:lnTo>
                <a:lnTo>
                  <a:pt x="104" y="50"/>
                </a:lnTo>
                <a:lnTo>
                  <a:pt x="122" y="56"/>
                </a:lnTo>
                <a:lnTo>
                  <a:pt x="142" y="62"/>
                </a:lnTo>
                <a:lnTo>
                  <a:pt x="146" y="74"/>
                </a:lnTo>
                <a:lnTo>
                  <a:pt x="148" y="82"/>
                </a:lnTo>
                <a:lnTo>
                  <a:pt x="146" y="90"/>
                </a:lnTo>
                <a:lnTo>
                  <a:pt x="148" y="102"/>
                </a:lnTo>
                <a:lnTo>
                  <a:pt x="160" y="102"/>
                </a:lnTo>
                <a:lnTo>
                  <a:pt x="176" y="102"/>
                </a:lnTo>
                <a:lnTo>
                  <a:pt x="174" y="110"/>
                </a:lnTo>
                <a:lnTo>
                  <a:pt x="176" y="122"/>
                </a:lnTo>
                <a:lnTo>
                  <a:pt x="186" y="126"/>
                </a:lnTo>
                <a:lnTo>
                  <a:pt x="188" y="136"/>
                </a:lnTo>
                <a:lnTo>
                  <a:pt x="188" y="142"/>
                </a:lnTo>
                <a:lnTo>
                  <a:pt x="180" y="156"/>
                </a:lnTo>
                <a:lnTo>
                  <a:pt x="184" y="162"/>
                </a:lnTo>
                <a:lnTo>
                  <a:pt x="180" y="166"/>
                </a:lnTo>
                <a:lnTo>
                  <a:pt x="174" y="160"/>
                </a:lnTo>
                <a:lnTo>
                  <a:pt x="164" y="154"/>
                </a:lnTo>
                <a:lnTo>
                  <a:pt x="152" y="152"/>
                </a:lnTo>
                <a:lnTo>
                  <a:pt x="136" y="154"/>
                </a:lnTo>
                <a:lnTo>
                  <a:pt x="126" y="158"/>
                </a:lnTo>
                <a:lnTo>
                  <a:pt x="120" y="160"/>
                </a:lnTo>
                <a:lnTo>
                  <a:pt x="114" y="174"/>
                </a:lnTo>
                <a:lnTo>
                  <a:pt x="114" y="184"/>
                </a:lnTo>
                <a:lnTo>
                  <a:pt x="112" y="194"/>
                </a:lnTo>
                <a:lnTo>
                  <a:pt x="108" y="198"/>
                </a:lnTo>
                <a:lnTo>
                  <a:pt x="90" y="198"/>
                </a:lnTo>
                <a:lnTo>
                  <a:pt x="84" y="212"/>
                </a:lnTo>
                <a:lnTo>
                  <a:pt x="74" y="200"/>
                </a:lnTo>
                <a:lnTo>
                  <a:pt x="60" y="202"/>
                </a:lnTo>
                <a:lnTo>
                  <a:pt x="52" y="196"/>
                </a:lnTo>
                <a:lnTo>
                  <a:pt x="44" y="202"/>
                </a:lnTo>
                <a:lnTo>
                  <a:pt x="40" y="210"/>
                </a:lnTo>
                <a:lnTo>
                  <a:pt x="38" y="214"/>
                </a:lnTo>
                <a:lnTo>
                  <a:pt x="32" y="214"/>
                </a:lnTo>
                <a:lnTo>
                  <a:pt x="30" y="214"/>
                </a:lnTo>
                <a:lnTo>
                  <a:pt x="28" y="214"/>
                </a:lnTo>
                <a:lnTo>
                  <a:pt x="26" y="200"/>
                </a:lnTo>
                <a:lnTo>
                  <a:pt x="22" y="186"/>
                </a:lnTo>
                <a:lnTo>
                  <a:pt x="14" y="174"/>
                </a:lnTo>
                <a:lnTo>
                  <a:pt x="14" y="156"/>
                </a:lnTo>
                <a:lnTo>
                  <a:pt x="8" y="144"/>
                </a:lnTo>
                <a:lnTo>
                  <a:pt x="2" y="126"/>
                </a:lnTo>
                <a:lnTo>
                  <a:pt x="0" y="118"/>
                </a:lnTo>
                <a:lnTo>
                  <a:pt x="6" y="112"/>
                </a:lnTo>
                <a:lnTo>
                  <a:pt x="10" y="106"/>
                </a:lnTo>
                <a:lnTo>
                  <a:pt x="4" y="100"/>
                </a:lnTo>
                <a:lnTo>
                  <a:pt x="0" y="94"/>
                </a:lnTo>
                <a:lnTo>
                  <a:pt x="2" y="84"/>
                </a:lnTo>
                <a:lnTo>
                  <a:pt x="6" y="74"/>
                </a:lnTo>
                <a:lnTo>
                  <a:pt x="8" y="72"/>
                </a:lnTo>
                <a:lnTo>
                  <a:pt x="8" y="66"/>
                </a:lnTo>
                <a:lnTo>
                  <a:pt x="10" y="44"/>
                </a:lnTo>
                <a:lnTo>
                  <a:pt x="0" y="18"/>
                </a:lnTo>
                <a:lnTo>
                  <a:pt x="10" y="18"/>
                </a:lnTo>
                <a:lnTo>
                  <a:pt x="20" y="16"/>
                </a:lnTo>
                <a:lnTo>
                  <a:pt x="34" y="10"/>
                </a:lnTo>
                <a:lnTo>
                  <a:pt x="42" y="4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7938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80" name="Freeform 79"/>
          <p:cNvSpPr>
            <a:spLocks/>
          </p:cNvSpPr>
          <p:nvPr/>
        </p:nvSpPr>
        <p:spPr bwMode="gray">
          <a:xfrm>
            <a:off x="2919413" y="4686300"/>
            <a:ext cx="188912" cy="207963"/>
          </a:xfrm>
          <a:custGeom>
            <a:avLst/>
            <a:gdLst>
              <a:gd name="T0" fmla="*/ 108 w 134"/>
              <a:gd name="T1" fmla="*/ 136 h 140"/>
              <a:gd name="T2" fmla="*/ 94 w 134"/>
              <a:gd name="T3" fmla="*/ 140 h 140"/>
              <a:gd name="T4" fmla="*/ 72 w 134"/>
              <a:gd name="T5" fmla="*/ 140 h 140"/>
              <a:gd name="T6" fmla="*/ 66 w 134"/>
              <a:gd name="T7" fmla="*/ 132 h 140"/>
              <a:gd name="T8" fmla="*/ 72 w 134"/>
              <a:gd name="T9" fmla="*/ 118 h 140"/>
              <a:gd name="T10" fmla="*/ 80 w 134"/>
              <a:gd name="T11" fmla="*/ 106 h 140"/>
              <a:gd name="T12" fmla="*/ 74 w 134"/>
              <a:gd name="T13" fmla="*/ 98 h 140"/>
              <a:gd name="T14" fmla="*/ 54 w 134"/>
              <a:gd name="T15" fmla="*/ 90 h 140"/>
              <a:gd name="T16" fmla="*/ 38 w 134"/>
              <a:gd name="T17" fmla="*/ 78 h 140"/>
              <a:gd name="T18" fmla="*/ 30 w 134"/>
              <a:gd name="T19" fmla="*/ 78 h 140"/>
              <a:gd name="T20" fmla="*/ 20 w 134"/>
              <a:gd name="T21" fmla="*/ 72 h 140"/>
              <a:gd name="T22" fmla="*/ 8 w 134"/>
              <a:gd name="T23" fmla="*/ 60 h 140"/>
              <a:gd name="T24" fmla="*/ 2 w 134"/>
              <a:gd name="T25" fmla="*/ 52 h 140"/>
              <a:gd name="T26" fmla="*/ 0 w 134"/>
              <a:gd name="T27" fmla="*/ 46 h 140"/>
              <a:gd name="T28" fmla="*/ 4 w 134"/>
              <a:gd name="T29" fmla="*/ 42 h 140"/>
              <a:gd name="T30" fmla="*/ 6 w 134"/>
              <a:gd name="T31" fmla="*/ 32 h 140"/>
              <a:gd name="T32" fmla="*/ 6 w 134"/>
              <a:gd name="T33" fmla="*/ 22 h 140"/>
              <a:gd name="T34" fmla="*/ 12 w 134"/>
              <a:gd name="T35" fmla="*/ 8 h 140"/>
              <a:gd name="T36" fmla="*/ 28 w 134"/>
              <a:gd name="T37" fmla="*/ 2 h 140"/>
              <a:gd name="T38" fmla="*/ 44 w 134"/>
              <a:gd name="T39" fmla="*/ 0 h 140"/>
              <a:gd name="T40" fmla="*/ 56 w 134"/>
              <a:gd name="T41" fmla="*/ 2 h 140"/>
              <a:gd name="T42" fmla="*/ 66 w 134"/>
              <a:gd name="T43" fmla="*/ 8 h 140"/>
              <a:gd name="T44" fmla="*/ 72 w 134"/>
              <a:gd name="T45" fmla="*/ 14 h 140"/>
              <a:gd name="T46" fmla="*/ 76 w 134"/>
              <a:gd name="T47" fmla="*/ 22 h 140"/>
              <a:gd name="T48" fmla="*/ 76 w 134"/>
              <a:gd name="T49" fmla="*/ 34 h 140"/>
              <a:gd name="T50" fmla="*/ 76 w 134"/>
              <a:gd name="T51" fmla="*/ 50 h 140"/>
              <a:gd name="T52" fmla="*/ 86 w 134"/>
              <a:gd name="T53" fmla="*/ 50 h 140"/>
              <a:gd name="T54" fmla="*/ 94 w 134"/>
              <a:gd name="T55" fmla="*/ 48 h 140"/>
              <a:gd name="T56" fmla="*/ 104 w 134"/>
              <a:gd name="T57" fmla="*/ 50 h 140"/>
              <a:gd name="T58" fmla="*/ 110 w 134"/>
              <a:gd name="T59" fmla="*/ 54 h 140"/>
              <a:gd name="T60" fmla="*/ 108 w 134"/>
              <a:gd name="T61" fmla="*/ 64 h 140"/>
              <a:gd name="T62" fmla="*/ 112 w 134"/>
              <a:gd name="T63" fmla="*/ 74 h 140"/>
              <a:gd name="T64" fmla="*/ 120 w 134"/>
              <a:gd name="T65" fmla="*/ 82 h 140"/>
              <a:gd name="T66" fmla="*/ 128 w 134"/>
              <a:gd name="T67" fmla="*/ 80 h 140"/>
              <a:gd name="T68" fmla="*/ 134 w 134"/>
              <a:gd name="T69" fmla="*/ 82 h 140"/>
              <a:gd name="T70" fmla="*/ 132 w 134"/>
              <a:gd name="T71" fmla="*/ 90 h 140"/>
              <a:gd name="T72" fmla="*/ 128 w 134"/>
              <a:gd name="T73" fmla="*/ 100 h 140"/>
              <a:gd name="T74" fmla="*/ 128 w 134"/>
              <a:gd name="T75" fmla="*/ 114 h 140"/>
              <a:gd name="T76" fmla="*/ 126 w 134"/>
              <a:gd name="T77" fmla="*/ 120 h 140"/>
              <a:gd name="T78" fmla="*/ 122 w 134"/>
              <a:gd name="T79" fmla="*/ 128 h 140"/>
              <a:gd name="T80" fmla="*/ 112 w 134"/>
              <a:gd name="T81" fmla="*/ 134 h 140"/>
              <a:gd name="T82" fmla="*/ 108 w 134"/>
              <a:gd name="T83" fmla="*/ 136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34" h="140">
                <a:moveTo>
                  <a:pt x="108" y="136"/>
                </a:moveTo>
                <a:lnTo>
                  <a:pt x="94" y="140"/>
                </a:lnTo>
                <a:lnTo>
                  <a:pt x="72" y="140"/>
                </a:lnTo>
                <a:lnTo>
                  <a:pt x="66" y="132"/>
                </a:lnTo>
                <a:lnTo>
                  <a:pt x="72" y="118"/>
                </a:lnTo>
                <a:lnTo>
                  <a:pt x="80" y="106"/>
                </a:lnTo>
                <a:lnTo>
                  <a:pt x="74" y="98"/>
                </a:lnTo>
                <a:lnTo>
                  <a:pt x="54" y="90"/>
                </a:lnTo>
                <a:lnTo>
                  <a:pt x="38" y="78"/>
                </a:lnTo>
                <a:lnTo>
                  <a:pt x="30" y="78"/>
                </a:lnTo>
                <a:lnTo>
                  <a:pt x="20" y="72"/>
                </a:lnTo>
                <a:lnTo>
                  <a:pt x="8" y="60"/>
                </a:lnTo>
                <a:lnTo>
                  <a:pt x="2" y="52"/>
                </a:lnTo>
                <a:lnTo>
                  <a:pt x="0" y="46"/>
                </a:lnTo>
                <a:lnTo>
                  <a:pt x="4" y="42"/>
                </a:lnTo>
                <a:lnTo>
                  <a:pt x="6" y="32"/>
                </a:lnTo>
                <a:lnTo>
                  <a:pt x="6" y="22"/>
                </a:lnTo>
                <a:lnTo>
                  <a:pt x="12" y="8"/>
                </a:lnTo>
                <a:lnTo>
                  <a:pt x="28" y="2"/>
                </a:lnTo>
                <a:lnTo>
                  <a:pt x="44" y="0"/>
                </a:lnTo>
                <a:lnTo>
                  <a:pt x="56" y="2"/>
                </a:lnTo>
                <a:lnTo>
                  <a:pt x="66" y="8"/>
                </a:lnTo>
                <a:lnTo>
                  <a:pt x="72" y="14"/>
                </a:lnTo>
                <a:lnTo>
                  <a:pt x="76" y="22"/>
                </a:lnTo>
                <a:lnTo>
                  <a:pt x="76" y="34"/>
                </a:lnTo>
                <a:lnTo>
                  <a:pt x="76" y="50"/>
                </a:lnTo>
                <a:lnTo>
                  <a:pt x="86" y="50"/>
                </a:lnTo>
                <a:lnTo>
                  <a:pt x="94" y="48"/>
                </a:lnTo>
                <a:lnTo>
                  <a:pt x="104" y="50"/>
                </a:lnTo>
                <a:lnTo>
                  <a:pt x="110" y="54"/>
                </a:lnTo>
                <a:lnTo>
                  <a:pt x="108" y="64"/>
                </a:lnTo>
                <a:lnTo>
                  <a:pt x="112" y="74"/>
                </a:lnTo>
                <a:lnTo>
                  <a:pt x="120" y="82"/>
                </a:lnTo>
                <a:lnTo>
                  <a:pt x="128" y="80"/>
                </a:lnTo>
                <a:lnTo>
                  <a:pt x="134" y="82"/>
                </a:lnTo>
                <a:lnTo>
                  <a:pt x="132" y="90"/>
                </a:lnTo>
                <a:lnTo>
                  <a:pt x="128" y="100"/>
                </a:lnTo>
                <a:lnTo>
                  <a:pt x="128" y="114"/>
                </a:lnTo>
                <a:lnTo>
                  <a:pt x="126" y="120"/>
                </a:lnTo>
                <a:lnTo>
                  <a:pt x="122" y="128"/>
                </a:lnTo>
                <a:lnTo>
                  <a:pt x="112" y="134"/>
                </a:lnTo>
                <a:lnTo>
                  <a:pt x="108" y="136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7938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81" name="Freeform 80"/>
          <p:cNvSpPr>
            <a:spLocks/>
          </p:cNvSpPr>
          <p:nvPr/>
        </p:nvSpPr>
        <p:spPr bwMode="gray">
          <a:xfrm>
            <a:off x="3016250" y="4954588"/>
            <a:ext cx="117475" cy="133350"/>
          </a:xfrm>
          <a:custGeom>
            <a:avLst/>
            <a:gdLst>
              <a:gd name="T0" fmla="*/ 20 w 84"/>
              <a:gd name="T1" fmla="*/ 0 h 90"/>
              <a:gd name="T2" fmla="*/ 30 w 84"/>
              <a:gd name="T3" fmla="*/ 8 h 90"/>
              <a:gd name="T4" fmla="*/ 38 w 84"/>
              <a:gd name="T5" fmla="*/ 18 h 90"/>
              <a:gd name="T6" fmla="*/ 46 w 84"/>
              <a:gd name="T7" fmla="*/ 20 h 90"/>
              <a:gd name="T8" fmla="*/ 60 w 84"/>
              <a:gd name="T9" fmla="*/ 28 h 90"/>
              <a:gd name="T10" fmla="*/ 72 w 84"/>
              <a:gd name="T11" fmla="*/ 38 h 90"/>
              <a:gd name="T12" fmla="*/ 78 w 84"/>
              <a:gd name="T13" fmla="*/ 44 h 90"/>
              <a:gd name="T14" fmla="*/ 82 w 84"/>
              <a:gd name="T15" fmla="*/ 50 h 90"/>
              <a:gd name="T16" fmla="*/ 80 w 84"/>
              <a:gd name="T17" fmla="*/ 56 h 90"/>
              <a:gd name="T18" fmla="*/ 80 w 84"/>
              <a:gd name="T19" fmla="*/ 62 h 90"/>
              <a:gd name="T20" fmla="*/ 84 w 84"/>
              <a:gd name="T21" fmla="*/ 66 h 90"/>
              <a:gd name="T22" fmla="*/ 80 w 84"/>
              <a:gd name="T23" fmla="*/ 70 h 90"/>
              <a:gd name="T24" fmla="*/ 72 w 84"/>
              <a:gd name="T25" fmla="*/ 80 h 90"/>
              <a:gd name="T26" fmla="*/ 66 w 84"/>
              <a:gd name="T27" fmla="*/ 86 h 90"/>
              <a:gd name="T28" fmla="*/ 62 w 84"/>
              <a:gd name="T29" fmla="*/ 88 h 90"/>
              <a:gd name="T30" fmla="*/ 60 w 84"/>
              <a:gd name="T31" fmla="*/ 90 h 90"/>
              <a:gd name="T32" fmla="*/ 42 w 84"/>
              <a:gd name="T33" fmla="*/ 88 h 90"/>
              <a:gd name="T34" fmla="*/ 28 w 84"/>
              <a:gd name="T35" fmla="*/ 86 h 90"/>
              <a:gd name="T36" fmla="*/ 18 w 84"/>
              <a:gd name="T37" fmla="*/ 82 h 90"/>
              <a:gd name="T38" fmla="*/ 6 w 84"/>
              <a:gd name="T39" fmla="*/ 80 h 90"/>
              <a:gd name="T40" fmla="*/ 0 w 84"/>
              <a:gd name="T41" fmla="*/ 76 h 90"/>
              <a:gd name="T42" fmla="*/ 0 w 84"/>
              <a:gd name="T43" fmla="*/ 60 h 90"/>
              <a:gd name="T44" fmla="*/ 4 w 84"/>
              <a:gd name="T45" fmla="*/ 40 h 90"/>
              <a:gd name="T46" fmla="*/ 6 w 84"/>
              <a:gd name="T47" fmla="*/ 24 h 90"/>
              <a:gd name="T48" fmla="*/ 10 w 84"/>
              <a:gd name="T49" fmla="*/ 8 h 90"/>
              <a:gd name="T50" fmla="*/ 12 w 84"/>
              <a:gd name="T51" fmla="*/ 2 h 90"/>
              <a:gd name="T52" fmla="*/ 20 w 84"/>
              <a:gd name="T53" fmla="*/ 0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84" h="90">
                <a:moveTo>
                  <a:pt x="20" y="0"/>
                </a:moveTo>
                <a:lnTo>
                  <a:pt x="30" y="8"/>
                </a:lnTo>
                <a:lnTo>
                  <a:pt x="38" y="18"/>
                </a:lnTo>
                <a:lnTo>
                  <a:pt x="46" y="20"/>
                </a:lnTo>
                <a:lnTo>
                  <a:pt x="60" y="28"/>
                </a:lnTo>
                <a:lnTo>
                  <a:pt x="72" y="38"/>
                </a:lnTo>
                <a:lnTo>
                  <a:pt x="78" y="44"/>
                </a:lnTo>
                <a:lnTo>
                  <a:pt x="82" y="50"/>
                </a:lnTo>
                <a:lnTo>
                  <a:pt x="80" y="56"/>
                </a:lnTo>
                <a:lnTo>
                  <a:pt x="80" y="62"/>
                </a:lnTo>
                <a:lnTo>
                  <a:pt x="84" y="66"/>
                </a:lnTo>
                <a:lnTo>
                  <a:pt x="80" y="70"/>
                </a:lnTo>
                <a:lnTo>
                  <a:pt x="72" y="80"/>
                </a:lnTo>
                <a:lnTo>
                  <a:pt x="66" y="86"/>
                </a:lnTo>
                <a:lnTo>
                  <a:pt x="62" y="88"/>
                </a:lnTo>
                <a:lnTo>
                  <a:pt x="60" y="90"/>
                </a:lnTo>
                <a:lnTo>
                  <a:pt x="42" y="88"/>
                </a:lnTo>
                <a:lnTo>
                  <a:pt x="28" y="86"/>
                </a:lnTo>
                <a:lnTo>
                  <a:pt x="18" y="82"/>
                </a:lnTo>
                <a:lnTo>
                  <a:pt x="6" y="80"/>
                </a:lnTo>
                <a:lnTo>
                  <a:pt x="0" y="76"/>
                </a:lnTo>
                <a:lnTo>
                  <a:pt x="0" y="60"/>
                </a:lnTo>
                <a:lnTo>
                  <a:pt x="4" y="40"/>
                </a:lnTo>
                <a:lnTo>
                  <a:pt x="6" y="24"/>
                </a:lnTo>
                <a:lnTo>
                  <a:pt x="10" y="8"/>
                </a:lnTo>
                <a:lnTo>
                  <a:pt x="12" y="2"/>
                </a:lnTo>
                <a:lnTo>
                  <a:pt x="20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7938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82" name="Freeform 81"/>
          <p:cNvSpPr>
            <a:spLocks/>
          </p:cNvSpPr>
          <p:nvPr/>
        </p:nvSpPr>
        <p:spPr bwMode="gray">
          <a:xfrm>
            <a:off x="2678113" y="4751388"/>
            <a:ext cx="444500" cy="835025"/>
          </a:xfrm>
          <a:custGeom>
            <a:avLst/>
            <a:gdLst>
              <a:gd name="T0" fmla="*/ 108 w 316"/>
              <a:gd name="T1" fmla="*/ 6 h 562"/>
              <a:gd name="T2" fmla="*/ 138 w 316"/>
              <a:gd name="T3" fmla="*/ 4 h 562"/>
              <a:gd name="T4" fmla="*/ 172 w 316"/>
              <a:gd name="T5" fmla="*/ 2 h 562"/>
              <a:gd name="T6" fmla="*/ 190 w 316"/>
              <a:gd name="T7" fmla="*/ 26 h 562"/>
              <a:gd name="T8" fmla="*/ 210 w 316"/>
              <a:gd name="T9" fmla="*/ 34 h 562"/>
              <a:gd name="T10" fmla="*/ 236 w 316"/>
              <a:gd name="T11" fmla="*/ 50 h 562"/>
              <a:gd name="T12" fmla="*/ 246 w 316"/>
              <a:gd name="T13" fmla="*/ 72 h 562"/>
              <a:gd name="T14" fmla="*/ 266 w 316"/>
              <a:gd name="T15" fmla="*/ 96 h 562"/>
              <a:gd name="T16" fmla="*/ 294 w 316"/>
              <a:gd name="T17" fmla="*/ 84 h 562"/>
              <a:gd name="T18" fmla="*/ 310 w 316"/>
              <a:gd name="T19" fmla="*/ 62 h 562"/>
              <a:gd name="T20" fmla="*/ 312 w 316"/>
              <a:gd name="T21" fmla="*/ 88 h 562"/>
              <a:gd name="T22" fmla="*/ 292 w 316"/>
              <a:gd name="T23" fmla="*/ 104 h 562"/>
              <a:gd name="T24" fmla="*/ 268 w 316"/>
              <a:gd name="T25" fmla="*/ 128 h 562"/>
              <a:gd name="T26" fmla="*/ 252 w 316"/>
              <a:gd name="T27" fmla="*/ 138 h 562"/>
              <a:gd name="T28" fmla="*/ 240 w 316"/>
              <a:gd name="T29" fmla="*/ 192 h 562"/>
              <a:gd name="T30" fmla="*/ 234 w 316"/>
              <a:gd name="T31" fmla="*/ 222 h 562"/>
              <a:gd name="T32" fmla="*/ 258 w 316"/>
              <a:gd name="T33" fmla="*/ 236 h 562"/>
              <a:gd name="T34" fmla="*/ 266 w 316"/>
              <a:gd name="T35" fmla="*/ 254 h 562"/>
              <a:gd name="T36" fmla="*/ 240 w 316"/>
              <a:gd name="T37" fmla="*/ 294 h 562"/>
              <a:gd name="T38" fmla="*/ 190 w 316"/>
              <a:gd name="T39" fmla="*/ 300 h 562"/>
              <a:gd name="T40" fmla="*/ 180 w 316"/>
              <a:gd name="T41" fmla="*/ 314 h 562"/>
              <a:gd name="T42" fmla="*/ 162 w 316"/>
              <a:gd name="T43" fmla="*/ 342 h 562"/>
              <a:gd name="T44" fmla="*/ 136 w 316"/>
              <a:gd name="T45" fmla="*/ 332 h 562"/>
              <a:gd name="T46" fmla="*/ 136 w 316"/>
              <a:gd name="T47" fmla="*/ 362 h 562"/>
              <a:gd name="T48" fmla="*/ 150 w 316"/>
              <a:gd name="T49" fmla="*/ 362 h 562"/>
              <a:gd name="T50" fmla="*/ 158 w 316"/>
              <a:gd name="T51" fmla="*/ 370 h 562"/>
              <a:gd name="T52" fmla="*/ 146 w 316"/>
              <a:gd name="T53" fmla="*/ 368 h 562"/>
              <a:gd name="T54" fmla="*/ 140 w 316"/>
              <a:gd name="T55" fmla="*/ 376 h 562"/>
              <a:gd name="T56" fmla="*/ 132 w 316"/>
              <a:gd name="T57" fmla="*/ 396 h 562"/>
              <a:gd name="T58" fmla="*/ 118 w 316"/>
              <a:gd name="T59" fmla="*/ 414 h 562"/>
              <a:gd name="T60" fmla="*/ 96 w 316"/>
              <a:gd name="T61" fmla="*/ 444 h 562"/>
              <a:gd name="T62" fmla="*/ 112 w 316"/>
              <a:gd name="T63" fmla="*/ 456 h 562"/>
              <a:gd name="T64" fmla="*/ 118 w 316"/>
              <a:gd name="T65" fmla="*/ 474 h 562"/>
              <a:gd name="T66" fmla="*/ 90 w 316"/>
              <a:gd name="T67" fmla="*/ 510 h 562"/>
              <a:gd name="T68" fmla="*/ 70 w 316"/>
              <a:gd name="T69" fmla="*/ 524 h 562"/>
              <a:gd name="T70" fmla="*/ 72 w 316"/>
              <a:gd name="T71" fmla="*/ 552 h 562"/>
              <a:gd name="T72" fmla="*/ 60 w 316"/>
              <a:gd name="T73" fmla="*/ 558 h 562"/>
              <a:gd name="T74" fmla="*/ 18 w 316"/>
              <a:gd name="T75" fmla="*/ 544 h 562"/>
              <a:gd name="T76" fmla="*/ 2 w 316"/>
              <a:gd name="T77" fmla="*/ 520 h 562"/>
              <a:gd name="T78" fmla="*/ 10 w 316"/>
              <a:gd name="T79" fmla="*/ 492 h 562"/>
              <a:gd name="T80" fmla="*/ 28 w 316"/>
              <a:gd name="T81" fmla="*/ 450 h 562"/>
              <a:gd name="T82" fmla="*/ 26 w 316"/>
              <a:gd name="T83" fmla="*/ 400 h 562"/>
              <a:gd name="T84" fmla="*/ 24 w 316"/>
              <a:gd name="T85" fmla="*/ 360 h 562"/>
              <a:gd name="T86" fmla="*/ 36 w 316"/>
              <a:gd name="T87" fmla="*/ 302 h 562"/>
              <a:gd name="T88" fmla="*/ 40 w 316"/>
              <a:gd name="T89" fmla="*/ 278 h 562"/>
              <a:gd name="T90" fmla="*/ 48 w 316"/>
              <a:gd name="T91" fmla="*/ 244 h 562"/>
              <a:gd name="T92" fmla="*/ 56 w 316"/>
              <a:gd name="T93" fmla="*/ 196 h 562"/>
              <a:gd name="T94" fmla="*/ 48 w 316"/>
              <a:gd name="T95" fmla="*/ 156 h 562"/>
              <a:gd name="T96" fmla="*/ 64 w 316"/>
              <a:gd name="T97" fmla="*/ 106 h 562"/>
              <a:gd name="T98" fmla="*/ 76 w 316"/>
              <a:gd name="T99" fmla="*/ 52 h 562"/>
              <a:gd name="T100" fmla="*/ 100 w 316"/>
              <a:gd name="T101" fmla="*/ 30 h 5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16" h="562">
                <a:moveTo>
                  <a:pt x="102" y="18"/>
                </a:moveTo>
                <a:lnTo>
                  <a:pt x="104" y="10"/>
                </a:lnTo>
                <a:lnTo>
                  <a:pt x="108" y="6"/>
                </a:lnTo>
                <a:lnTo>
                  <a:pt x="116" y="0"/>
                </a:lnTo>
                <a:lnTo>
                  <a:pt x="124" y="6"/>
                </a:lnTo>
                <a:lnTo>
                  <a:pt x="138" y="4"/>
                </a:lnTo>
                <a:lnTo>
                  <a:pt x="148" y="16"/>
                </a:lnTo>
                <a:lnTo>
                  <a:pt x="154" y="2"/>
                </a:lnTo>
                <a:lnTo>
                  <a:pt x="172" y="2"/>
                </a:lnTo>
                <a:lnTo>
                  <a:pt x="174" y="8"/>
                </a:lnTo>
                <a:lnTo>
                  <a:pt x="180" y="16"/>
                </a:lnTo>
                <a:lnTo>
                  <a:pt x="190" y="26"/>
                </a:lnTo>
                <a:lnTo>
                  <a:pt x="192" y="28"/>
                </a:lnTo>
                <a:lnTo>
                  <a:pt x="202" y="34"/>
                </a:lnTo>
                <a:lnTo>
                  <a:pt x="210" y="34"/>
                </a:lnTo>
                <a:lnTo>
                  <a:pt x="220" y="40"/>
                </a:lnTo>
                <a:lnTo>
                  <a:pt x="226" y="46"/>
                </a:lnTo>
                <a:lnTo>
                  <a:pt x="236" y="50"/>
                </a:lnTo>
                <a:lnTo>
                  <a:pt x="246" y="54"/>
                </a:lnTo>
                <a:lnTo>
                  <a:pt x="252" y="62"/>
                </a:lnTo>
                <a:lnTo>
                  <a:pt x="246" y="72"/>
                </a:lnTo>
                <a:lnTo>
                  <a:pt x="238" y="88"/>
                </a:lnTo>
                <a:lnTo>
                  <a:pt x="244" y="96"/>
                </a:lnTo>
                <a:lnTo>
                  <a:pt x="266" y="96"/>
                </a:lnTo>
                <a:lnTo>
                  <a:pt x="280" y="92"/>
                </a:lnTo>
                <a:lnTo>
                  <a:pt x="288" y="86"/>
                </a:lnTo>
                <a:lnTo>
                  <a:pt x="294" y="84"/>
                </a:lnTo>
                <a:lnTo>
                  <a:pt x="300" y="70"/>
                </a:lnTo>
                <a:lnTo>
                  <a:pt x="300" y="60"/>
                </a:lnTo>
                <a:lnTo>
                  <a:pt x="310" y="62"/>
                </a:lnTo>
                <a:lnTo>
                  <a:pt x="314" y="66"/>
                </a:lnTo>
                <a:lnTo>
                  <a:pt x="316" y="76"/>
                </a:lnTo>
                <a:lnTo>
                  <a:pt x="312" y="88"/>
                </a:lnTo>
                <a:lnTo>
                  <a:pt x="308" y="94"/>
                </a:lnTo>
                <a:lnTo>
                  <a:pt x="300" y="98"/>
                </a:lnTo>
                <a:lnTo>
                  <a:pt x="292" y="104"/>
                </a:lnTo>
                <a:lnTo>
                  <a:pt x="282" y="112"/>
                </a:lnTo>
                <a:lnTo>
                  <a:pt x="274" y="118"/>
                </a:lnTo>
                <a:lnTo>
                  <a:pt x="268" y="128"/>
                </a:lnTo>
                <a:lnTo>
                  <a:pt x="262" y="132"/>
                </a:lnTo>
                <a:lnTo>
                  <a:pt x="260" y="136"/>
                </a:lnTo>
                <a:lnTo>
                  <a:pt x="252" y="138"/>
                </a:lnTo>
                <a:lnTo>
                  <a:pt x="246" y="160"/>
                </a:lnTo>
                <a:lnTo>
                  <a:pt x="244" y="174"/>
                </a:lnTo>
                <a:lnTo>
                  <a:pt x="240" y="192"/>
                </a:lnTo>
                <a:lnTo>
                  <a:pt x="240" y="212"/>
                </a:lnTo>
                <a:lnTo>
                  <a:pt x="236" y="216"/>
                </a:lnTo>
                <a:lnTo>
                  <a:pt x="234" y="222"/>
                </a:lnTo>
                <a:lnTo>
                  <a:pt x="244" y="224"/>
                </a:lnTo>
                <a:lnTo>
                  <a:pt x="254" y="228"/>
                </a:lnTo>
                <a:lnTo>
                  <a:pt x="258" y="236"/>
                </a:lnTo>
                <a:lnTo>
                  <a:pt x="256" y="244"/>
                </a:lnTo>
                <a:lnTo>
                  <a:pt x="258" y="248"/>
                </a:lnTo>
                <a:lnTo>
                  <a:pt x="266" y="254"/>
                </a:lnTo>
                <a:lnTo>
                  <a:pt x="266" y="268"/>
                </a:lnTo>
                <a:lnTo>
                  <a:pt x="254" y="284"/>
                </a:lnTo>
                <a:lnTo>
                  <a:pt x="240" y="294"/>
                </a:lnTo>
                <a:lnTo>
                  <a:pt x="220" y="296"/>
                </a:lnTo>
                <a:lnTo>
                  <a:pt x="206" y="298"/>
                </a:lnTo>
                <a:lnTo>
                  <a:pt x="190" y="300"/>
                </a:lnTo>
                <a:lnTo>
                  <a:pt x="180" y="298"/>
                </a:lnTo>
                <a:lnTo>
                  <a:pt x="178" y="304"/>
                </a:lnTo>
                <a:lnTo>
                  <a:pt x="180" y="314"/>
                </a:lnTo>
                <a:lnTo>
                  <a:pt x="178" y="330"/>
                </a:lnTo>
                <a:lnTo>
                  <a:pt x="170" y="338"/>
                </a:lnTo>
                <a:lnTo>
                  <a:pt x="162" y="342"/>
                </a:lnTo>
                <a:lnTo>
                  <a:pt x="148" y="336"/>
                </a:lnTo>
                <a:lnTo>
                  <a:pt x="142" y="334"/>
                </a:lnTo>
                <a:lnTo>
                  <a:pt x="136" y="332"/>
                </a:lnTo>
                <a:lnTo>
                  <a:pt x="134" y="338"/>
                </a:lnTo>
                <a:lnTo>
                  <a:pt x="136" y="354"/>
                </a:lnTo>
                <a:lnTo>
                  <a:pt x="136" y="362"/>
                </a:lnTo>
                <a:lnTo>
                  <a:pt x="142" y="364"/>
                </a:lnTo>
                <a:lnTo>
                  <a:pt x="150" y="364"/>
                </a:lnTo>
                <a:lnTo>
                  <a:pt x="150" y="362"/>
                </a:lnTo>
                <a:lnTo>
                  <a:pt x="154" y="360"/>
                </a:lnTo>
                <a:lnTo>
                  <a:pt x="158" y="364"/>
                </a:lnTo>
                <a:lnTo>
                  <a:pt x="158" y="370"/>
                </a:lnTo>
                <a:lnTo>
                  <a:pt x="152" y="374"/>
                </a:lnTo>
                <a:lnTo>
                  <a:pt x="148" y="372"/>
                </a:lnTo>
                <a:lnTo>
                  <a:pt x="146" y="368"/>
                </a:lnTo>
                <a:lnTo>
                  <a:pt x="142" y="368"/>
                </a:lnTo>
                <a:lnTo>
                  <a:pt x="138" y="370"/>
                </a:lnTo>
                <a:lnTo>
                  <a:pt x="140" y="376"/>
                </a:lnTo>
                <a:lnTo>
                  <a:pt x="136" y="382"/>
                </a:lnTo>
                <a:lnTo>
                  <a:pt x="130" y="384"/>
                </a:lnTo>
                <a:lnTo>
                  <a:pt x="132" y="396"/>
                </a:lnTo>
                <a:lnTo>
                  <a:pt x="126" y="408"/>
                </a:lnTo>
                <a:lnTo>
                  <a:pt x="124" y="410"/>
                </a:lnTo>
                <a:lnTo>
                  <a:pt x="118" y="414"/>
                </a:lnTo>
                <a:lnTo>
                  <a:pt x="106" y="420"/>
                </a:lnTo>
                <a:lnTo>
                  <a:pt x="94" y="432"/>
                </a:lnTo>
                <a:lnTo>
                  <a:pt x="96" y="444"/>
                </a:lnTo>
                <a:lnTo>
                  <a:pt x="106" y="454"/>
                </a:lnTo>
                <a:lnTo>
                  <a:pt x="106" y="456"/>
                </a:lnTo>
                <a:lnTo>
                  <a:pt x="112" y="456"/>
                </a:lnTo>
                <a:lnTo>
                  <a:pt x="122" y="458"/>
                </a:lnTo>
                <a:lnTo>
                  <a:pt x="122" y="466"/>
                </a:lnTo>
                <a:lnTo>
                  <a:pt x="118" y="474"/>
                </a:lnTo>
                <a:lnTo>
                  <a:pt x="104" y="486"/>
                </a:lnTo>
                <a:lnTo>
                  <a:pt x="94" y="496"/>
                </a:lnTo>
                <a:lnTo>
                  <a:pt x="90" y="510"/>
                </a:lnTo>
                <a:lnTo>
                  <a:pt x="88" y="516"/>
                </a:lnTo>
                <a:lnTo>
                  <a:pt x="76" y="518"/>
                </a:lnTo>
                <a:lnTo>
                  <a:pt x="70" y="524"/>
                </a:lnTo>
                <a:lnTo>
                  <a:pt x="66" y="538"/>
                </a:lnTo>
                <a:lnTo>
                  <a:pt x="68" y="546"/>
                </a:lnTo>
                <a:lnTo>
                  <a:pt x="72" y="552"/>
                </a:lnTo>
                <a:lnTo>
                  <a:pt x="78" y="560"/>
                </a:lnTo>
                <a:lnTo>
                  <a:pt x="76" y="562"/>
                </a:lnTo>
                <a:lnTo>
                  <a:pt x="60" y="558"/>
                </a:lnTo>
                <a:lnTo>
                  <a:pt x="34" y="558"/>
                </a:lnTo>
                <a:lnTo>
                  <a:pt x="24" y="556"/>
                </a:lnTo>
                <a:lnTo>
                  <a:pt x="18" y="544"/>
                </a:lnTo>
                <a:lnTo>
                  <a:pt x="18" y="528"/>
                </a:lnTo>
                <a:lnTo>
                  <a:pt x="6" y="526"/>
                </a:lnTo>
                <a:lnTo>
                  <a:pt x="2" y="520"/>
                </a:lnTo>
                <a:lnTo>
                  <a:pt x="0" y="510"/>
                </a:lnTo>
                <a:lnTo>
                  <a:pt x="2" y="500"/>
                </a:lnTo>
                <a:lnTo>
                  <a:pt x="10" y="492"/>
                </a:lnTo>
                <a:lnTo>
                  <a:pt x="18" y="480"/>
                </a:lnTo>
                <a:lnTo>
                  <a:pt x="20" y="462"/>
                </a:lnTo>
                <a:lnTo>
                  <a:pt x="28" y="450"/>
                </a:lnTo>
                <a:lnTo>
                  <a:pt x="28" y="424"/>
                </a:lnTo>
                <a:lnTo>
                  <a:pt x="30" y="412"/>
                </a:lnTo>
                <a:lnTo>
                  <a:pt x="26" y="400"/>
                </a:lnTo>
                <a:lnTo>
                  <a:pt x="26" y="380"/>
                </a:lnTo>
                <a:lnTo>
                  <a:pt x="22" y="376"/>
                </a:lnTo>
                <a:lnTo>
                  <a:pt x="24" y="360"/>
                </a:lnTo>
                <a:lnTo>
                  <a:pt x="26" y="348"/>
                </a:lnTo>
                <a:lnTo>
                  <a:pt x="28" y="318"/>
                </a:lnTo>
                <a:lnTo>
                  <a:pt x="36" y="302"/>
                </a:lnTo>
                <a:lnTo>
                  <a:pt x="38" y="296"/>
                </a:lnTo>
                <a:lnTo>
                  <a:pt x="40" y="292"/>
                </a:lnTo>
                <a:lnTo>
                  <a:pt x="40" y="278"/>
                </a:lnTo>
                <a:lnTo>
                  <a:pt x="38" y="254"/>
                </a:lnTo>
                <a:lnTo>
                  <a:pt x="44" y="248"/>
                </a:lnTo>
                <a:lnTo>
                  <a:pt x="48" y="244"/>
                </a:lnTo>
                <a:lnTo>
                  <a:pt x="50" y="224"/>
                </a:lnTo>
                <a:lnTo>
                  <a:pt x="54" y="216"/>
                </a:lnTo>
                <a:lnTo>
                  <a:pt x="56" y="196"/>
                </a:lnTo>
                <a:lnTo>
                  <a:pt x="52" y="180"/>
                </a:lnTo>
                <a:lnTo>
                  <a:pt x="48" y="172"/>
                </a:lnTo>
                <a:lnTo>
                  <a:pt x="48" y="156"/>
                </a:lnTo>
                <a:lnTo>
                  <a:pt x="52" y="148"/>
                </a:lnTo>
                <a:lnTo>
                  <a:pt x="56" y="120"/>
                </a:lnTo>
                <a:lnTo>
                  <a:pt x="64" y="106"/>
                </a:lnTo>
                <a:lnTo>
                  <a:pt x="74" y="92"/>
                </a:lnTo>
                <a:lnTo>
                  <a:pt x="80" y="82"/>
                </a:lnTo>
                <a:lnTo>
                  <a:pt x="76" y="52"/>
                </a:lnTo>
                <a:lnTo>
                  <a:pt x="82" y="46"/>
                </a:lnTo>
                <a:lnTo>
                  <a:pt x="90" y="42"/>
                </a:lnTo>
                <a:lnTo>
                  <a:pt x="100" y="30"/>
                </a:lnTo>
                <a:lnTo>
                  <a:pt x="102" y="18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7938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83" name="Freeform 82"/>
          <p:cNvSpPr>
            <a:spLocks/>
          </p:cNvSpPr>
          <p:nvPr/>
        </p:nvSpPr>
        <p:spPr bwMode="gray">
          <a:xfrm>
            <a:off x="2630488" y="4635500"/>
            <a:ext cx="190500" cy="998538"/>
          </a:xfrm>
          <a:custGeom>
            <a:avLst/>
            <a:gdLst>
              <a:gd name="T0" fmla="*/ 96 w 136"/>
              <a:gd name="T1" fmla="*/ 2 h 672"/>
              <a:gd name="T2" fmla="*/ 112 w 136"/>
              <a:gd name="T3" fmla="*/ 38 h 672"/>
              <a:gd name="T4" fmla="*/ 124 w 136"/>
              <a:gd name="T5" fmla="*/ 82 h 672"/>
              <a:gd name="T6" fmla="*/ 134 w 136"/>
              <a:gd name="T7" fmla="*/ 108 h 672"/>
              <a:gd name="T8" fmla="*/ 110 w 136"/>
              <a:gd name="T9" fmla="*/ 130 h 672"/>
              <a:gd name="T10" fmla="*/ 90 w 136"/>
              <a:gd name="T11" fmla="*/ 198 h 672"/>
              <a:gd name="T12" fmla="*/ 82 w 136"/>
              <a:gd name="T13" fmla="*/ 250 h 672"/>
              <a:gd name="T14" fmla="*/ 84 w 136"/>
              <a:gd name="T15" fmla="*/ 302 h 672"/>
              <a:gd name="T16" fmla="*/ 74 w 136"/>
              <a:gd name="T17" fmla="*/ 354 h 672"/>
              <a:gd name="T18" fmla="*/ 60 w 136"/>
              <a:gd name="T19" fmla="*/ 426 h 672"/>
              <a:gd name="T20" fmla="*/ 60 w 136"/>
              <a:gd name="T21" fmla="*/ 458 h 672"/>
              <a:gd name="T22" fmla="*/ 62 w 136"/>
              <a:gd name="T23" fmla="*/ 502 h 672"/>
              <a:gd name="T24" fmla="*/ 52 w 136"/>
              <a:gd name="T25" fmla="*/ 558 h 672"/>
              <a:gd name="T26" fmla="*/ 34 w 136"/>
              <a:gd name="T27" fmla="*/ 588 h 672"/>
              <a:gd name="T28" fmla="*/ 52 w 136"/>
              <a:gd name="T29" fmla="*/ 606 h 672"/>
              <a:gd name="T30" fmla="*/ 68 w 136"/>
              <a:gd name="T31" fmla="*/ 636 h 672"/>
              <a:gd name="T32" fmla="*/ 88 w 136"/>
              <a:gd name="T33" fmla="*/ 648 h 672"/>
              <a:gd name="T34" fmla="*/ 74 w 136"/>
              <a:gd name="T35" fmla="*/ 666 h 672"/>
              <a:gd name="T36" fmla="*/ 58 w 136"/>
              <a:gd name="T37" fmla="*/ 668 h 672"/>
              <a:gd name="T38" fmla="*/ 70 w 136"/>
              <a:gd name="T39" fmla="*/ 652 h 672"/>
              <a:gd name="T40" fmla="*/ 52 w 136"/>
              <a:gd name="T41" fmla="*/ 662 h 672"/>
              <a:gd name="T42" fmla="*/ 46 w 136"/>
              <a:gd name="T43" fmla="*/ 648 h 672"/>
              <a:gd name="T44" fmla="*/ 38 w 136"/>
              <a:gd name="T45" fmla="*/ 646 h 672"/>
              <a:gd name="T46" fmla="*/ 42 w 136"/>
              <a:gd name="T47" fmla="*/ 632 h 672"/>
              <a:gd name="T48" fmla="*/ 26 w 136"/>
              <a:gd name="T49" fmla="*/ 630 h 672"/>
              <a:gd name="T50" fmla="*/ 20 w 136"/>
              <a:gd name="T51" fmla="*/ 606 h 672"/>
              <a:gd name="T52" fmla="*/ 16 w 136"/>
              <a:gd name="T53" fmla="*/ 590 h 672"/>
              <a:gd name="T54" fmla="*/ 8 w 136"/>
              <a:gd name="T55" fmla="*/ 558 h 672"/>
              <a:gd name="T56" fmla="*/ 18 w 136"/>
              <a:gd name="T57" fmla="*/ 568 h 672"/>
              <a:gd name="T58" fmla="*/ 28 w 136"/>
              <a:gd name="T59" fmla="*/ 556 h 672"/>
              <a:gd name="T60" fmla="*/ 28 w 136"/>
              <a:gd name="T61" fmla="*/ 548 h 672"/>
              <a:gd name="T62" fmla="*/ 18 w 136"/>
              <a:gd name="T63" fmla="*/ 536 h 672"/>
              <a:gd name="T64" fmla="*/ 16 w 136"/>
              <a:gd name="T65" fmla="*/ 530 h 672"/>
              <a:gd name="T66" fmla="*/ 10 w 136"/>
              <a:gd name="T67" fmla="*/ 514 h 672"/>
              <a:gd name="T68" fmla="*/ 24 w 136"/>
              <a:gd name="T69" fmla="*/ 506 h 672"/>
              <a:gd name="T70" fmla="*/ 42 w 136"/>
              <a:gd name="T71" fmla="*/ 494 h 672"/>
              <a:gd name="T72" fmla="*/ 44 w 136"/>
              <a:gd name="T73" fmla="*/ 462 h 672"/>
              <a:gd name="T74" fmla="*/ 46 w 136"/>
              <a:gd name="T75" fmla="*/ 440 h 672"/>
              <a:gd name="T76" fmla="*/ 36 w 136"/>
              <a:gd name="T77" fmla="*/ 428 h 672"/>
              <a:gd name="T78" fmla="*/ 32 w 136"/>
              <a:gd name="T79" fmla="*/ 456 h 672"/>
              <a:gd name="T80" fmla="*/ 22 w 136"/>
              <a:gd name="T81" fmla="*/ 450 h 672"/>
              <a:gd name="T82" fmla="*/ 28 w 136"/>
              <a:gd name="T83" fmla="*/ 426 h 672"/>
              <a:gd name="T84" fmla="*/ 32 w 136"/>
              <a:gd name="T85" fmla="*/ 394 h 672"/>
              <a:gd name="T86" fmla="*/ 34 w 136"/>
              <a:gd name="T87" fmla="*/ 366 h 672"/>
              <a:gd name="T88" fmla="*/ 38 w 136"/>
              <a:gd name="T89" fmla="*/ 346 h 672"/>
              <a:gd name="T90" fmla="*/ 52 w 136"/>
              <a:gd name="T91" fmla="*/ 308 h 672"/>
              <a:gd name="T92" fmla="*/ 64 w 136"/>
              <a:gd name="T93" fmla="*/ 270 h 672"/>
              <a:gd name="T94" fmla="*/ 70 w 136"/>
              <a:gd name="T95" fmla="*/ 214 h 672"/>
              <a:gd name="T96" fmla="*/ 70 w 136"/>
              <a:gd name="T97" fmla="*/ 194 h 672"/>
              <a:gd name="T98" fmla="*/ 82 w 136"/>
              <a:gd name="T99" fmla="*/ 98 h 672"/>
              <a:gd name="T100" fmla="*/ 84 w 136"/>
              <a:gd name="T101" fmla="*/ 18 h 6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36" h="672">
                <a:moveTo>
                  <a:pt x="84" y="18"/>
                </a:moveTo>
                <a:lnTo>
                  <a:pt x="90" y="16"/>
                </a:lnTo>
                <a:lnTo>
                  <a:pt x="96" y="2"/>
                </a:lnTo>
                <a:lnTo>
                  <a:pt x="98" y="0"/>
                </a:lnTo>
                <a:lnTo>
                  <a:pt x="102" y="12"/>
                </a:lnTo>
                <a:lnTo>
                  <a:pt x="112" y="38"/>
                </a:lnTo>
                <a:lnTo>
                  <a:pt x="112" y="56"/>
                </a:lnTo>
                <a:lnTo>
                  <a:pt x="120" y="68"/>
                </a:lnTo>
                <a:lnTo>
                  <a:pt x="124" y="82"/>
                </a:lnTo>
                <a:lnTo>
                  <a:pt x="126" y="96"/>
                </a:lnTo>
                <a:lnTo>
                  <a:pt x="136" y="96"/>
                </a:lnTo>
                <a:lnTo>
                  <a:pt x="134" y="108"/>
                </a:lnTo>
                <a:lnTo>
                  <a:pt x="124" y="120"/>
                </a:lnTo>
                <a:lnTo>
                  <a:pt x="116" y="124"/>
                </a:lnTo>
                <a:lnTo>
                  <a:pt x="110" y="130"/>
                </a:lnTo>
                <a:lnTo>
                  <a:pt x="114" y="160"/>
                </a:lnTo>
                <a:lnTo>
                  <a:pt x="96" y="186"/>
                </a:lnTo>
                <a:lnTo>
                  <a:pt x="90" y="198"/>
                </a:lnTo>
                <a:lnTo>
                  <a:pt x="86" y="222"/>
                </a:lnTo>
                <a:lnTo>
                  <a:pt x="82" y="234"/>
                </a:lnTo>
                <a:lnTo>
                  <a:pt x="82" y="250"/>
                </a:lnTo>
                <a:lnTo>
                  <a:pt x="90" y="274"/>
                </a:lnTo>
                <a:lnTo>
                  <a:pt x="88" y="292"/>
                </a:lnTo>
                <a:lnTo>
                  <a:pt x="84" y="302"/>
                </a:lnTo>
                <a:lnTo>
                  <a:pt x="82" y="322"/>
                </a:lnTo>
                <a:lnTo>
                  <a:pt x="72" y="332"/>
                </a:lnTo>
                <a:lnTo>
                  <a:pt x="74" y="354"/>
                </a:lnTo>
                <a:lnTo>
                  <a:pt x="74" y="370"/>
                </a:lnTo>
                <a:lnTo>
                  <a:pt x="62" y="396"/>
                </a:lnTo>
                <a:lnTo>
                  <a:pt x="60" y="426"/>
                </a:lnTo>
                <a:lnTo>
                  <a:pt x="58" y="438"/>
                </a:lnTo>
                <a:lnTo>
                  <a:pt x="56" y="454"/>
                </a:lnTo>
                <a:lnTo>
                  <a:pt x="60" y="458"/>
                </a:lnTo>
                <a:lnTo>
                  <a:pt x="60" y="478"/>
                </a:lnTo>
                <a:lnTo>
                  <a:pt x="64" y="490"/>
                </a:lnTo>
                <a:lnTo>
                  <a:pt x="62" y="502"/>
                </a:lnTo>
                <a:lnTo>
                  <a:pt x="62" y="528"/>
                </a:lnTo>
                <a:lnTo>
                  <a:pt x="54" y="540"/>
                </a:lnTo>
                <a:lnTo>
                  <a:pt x="52" y="558"/>
                </a:lnTo>
                <a:lnTo>
                  <a:pt x="44" y="570"/>
                </a:lnTo>
                <a:lnTo>
                  <a:pt x="36" y="578"/>
                </a:lnTo>
                <a:lnTo>
                  <a:pt x="34" y="588"/>
                </a:lnTo>
                <a:lnTo>
                  <a:pt x="36" y="596"/>
                </a:lnTo>
                <a:lnTo>
                  <a:pt x="40" y="604"/>
                </a:lnTo>
                <a:lnTo>
                  <a:pt x="52" y="606"/>
                </a:lnTo>
                <a:lnTo>
                  <a:pt x="52" y="622"/>
                </a:lnTo>
                <a:lnTo>
                  <a:pt x="58" y="634"/>
                </a:lnTo>
                <a:lnTo>
                  <a:pt x="68" y="636"/>
                </a:lnTo>
                <a:lnTo>
                  <a:pt x="94" y="636"/>
                </a:lnTo>
                <a:lnTo>
                  <a:pt x="96" y="644"/>
                </a:lnTo>
                <a:lnTo>
                  <a:pt x="88" y="648"/>
                </a:lnTo>
                <a:lnTo>
                  <a:pt x="80" y="650"/>
                </a:lnTo>
                <a:lnTo>
                  <a:pt x="74" y="656"/>
                </a:lnTo>
                <a:lnTo>
                  <a:pt x="74" y="666"/>
                </a:lnTo>
                <a:lnTo>
                  <a:pt x="72" y="672"/>
                </a:lnTo>
                <a:lnTo>
                  <a:pt x="64" y="672"/>
                </a:lnTo>
                <a:lnTo>
                  <a:pt x="58" y="668"/>
                </a:lnTo>
                <a:lnTo>
                  <a:pt x="60" y="664"/>
                </a:lnTo>
                <a:lnTo>
                  <a:pt x="66" y="660"/>
                </a:lnTo>
                <a:lnTo>
                  <a:pt x="70" y="652"/>
                </a:lnTo>
                <a:lnTo>
                  <a:pt x="64" y="648"/>
                </a:lnTo>
                <a:lnTo>
                  <a:pt x="56" y="654"/>
                </a:lnTo>
                <a:lnTo>
                  <a:pt x="52" y="662"/>
                </a:lnTo>
                <a:lnTo>
                  <a:pt x="44" y="660"/>
                </a:lnTo>
                <a:lnTo>
                  <a:pt x="38" y="654"/>
                </a:lnTo>
                <a:lnTo>
                  <a:pt x="46" y="648"/>
                </a:lnTo>
                <a:lnTo>
                  <a:pt x="48" y="644"/>
                </a:lnTo>
                <a:lnTo>
                  <a:pt x="46" y="640"/>
                </a:lnTo>
                <a:lnTo>
                  <a:pt x="38" y="646"/>
                </a:lnTo>
                <a:lnTo>
                  <a:pt x="28" y="646"/>
                </a:lnTo>
                <a:lnTo>
                  <a:pt x="30" y="638"/>
                </a:lnTo>
                <a:lnTo>
                  <a:pt x="42" y="632"/>
                </a:lnTo>
                <a:lnTo>
                  <a:pt x="42" y="628"/>
                </a:lnTo>
                <a:lnTo>
                  <a:pt x="34" y="630"/>
                </a:lnTo>
                <a:lnTo>
                  <a:pt x="26" y="630"/>
                </a:lnTo>
                <a:lnTo>
                  <a:pt x="28" y="622"/>
                </a:lnTo>
                <a:lnTo>
                  <a:pt x="22" y="618"/>
                </a:lnTo>
                <a:lnTo>
                  <a:pt x="20" y="606"/>
                </a:lnTo>
                <a:lnTo>
                  <a:pt x="20" y="602"/>
                </a:lnTo>
                <a:lnTo>
                  <a:pt x="20" y="594"/>
                </a:lnTo>
                <a:lnTo>
                  <a:pt x="16" y="590"/>
                </a:lnTo>
                <a:lnTo>
                  <a:pt x="10" y="582"/>
                </a:lnTo>
                <a:lnTo>
                  <a:pt x="6" y="574"/>
                </a:lnTo>
                <a:lnTo>
                  <a:pt x="8" y="558"/>
                </a:lnTo>
                <a:lnTo>
                  <a:pt x="14" y="558"/>
                </a:lnTo>
                <a:lnTo>
                  <a:pt x="16" y="560"/>
                </a:lnTo>
                <a:lnTo>
                  <a:pt x="18" y="568"/>
                </a:lnTo>
                <a:lnTo>
                  <a:pt x="24" y="566"/>
                </a:lnTo>
                <a:lnTo>
                  <a:pt x="24" y="556"/>
                </a:lnTo>
                <a:lnTo>
                  <a:pt x="28" y="556"/>
                </a:lnTo>
                <a:lnTo>
                  <a:pt x="32" y="554"/>
                </a:lnTo>
                <a:lnTo>
                  <a:pt x="32" y="546"/>
                </a:lnTo>
                <a:lnTo>
                  <a:pt x="28" y="548"/>
                </a:lnTo>
                <a:lnTo>
                  <a:pt x="20" y="550"/>
                </a:lnTo>
                <a:lnTo>
                  <a:pt x="18" y="544"/>
                </a:lnTo>
                <a:lnTo>
                  <a:pt x="18" y="536"/>
                </a:lnTo>
                <a:lnTo>
                  <a:pt x="24" y="534"/>
                </a:lnTo>
                <a:lnTo>
                  <a:pt x="24" y="530"/>
                </a:lnTo>
                <a:lnTo>
                  <a:pt x="16" y="530"/>
                </a:lnTo>
                <a:lnTo>
                  <a:pt x="0" y="530"/>
                </a:lnTo>
                <a:lnTo>
                  <a:pt x="6" y="522"/>
                </a:lnTo>
                <a:lnTo>
                  <a:pt x="10" y="514"/>
                </a:lnTo>
                <a:lnTo>
                  <a:pt x="16" y="506"/>
                </a:lnTo>
                <a:lnTo>
                  <a:pt x="22" y="502"/>
                </a:lnTo>
                <a:lnTo>
                  <a:pt x="24" y="506"/>
                </a:lnTo>
                <a:lnTo>
                  <a:pt x="28" y="518"/>
                </a:lnTo>
                <a:lnTo>
                  <a:pt x="36" y="508"/>
                </a:lnTo>
                <a:lnTo>
                  <a:pt x="42" y="494"/>
                </a:lnTo>
                <a:lnTo>
                  <a:pt x="40" y="484"/>
                </a:lnTo>
                <a:lnTo>
                  <a:pt x="38" y="472"/>
                </a:lnTo>
                <a:lnTo>
                  <a:pt x="44" y="462"/>
                </a:lnTo>
                <a:lnTo>
                  <a:pt x="42" y="452"/>
                </a:lnTo>
                <a:lnTo>
                  <a:pt x="44" y="446"/>
                </a:lnTo>
                <a:lnTo>
                  <a:pt x="46" y="440"/>
                </a:lnTo>
                <a:lnTo>
                  <a:pt x="46" y="428"/>
                </a:lnTo>
                <a:lnTo>
                  <a:pt x="40" y="426"/>
                </a:lnTo>
                <a:lnTo>
                  <a:pt x="36" y="428"/>
                </a:lnTo>
                <a:lnTo>
                  <a:pt x="34" y="438"/>
                </a:lnTo>
                <a:lnTo>
                  <a:pt x="32" y="444"/>
                </a:lnTo>
                <a:lnTo>
                  <a:pt x="32" y="456"/>
                </a:lnTo>
                <a:lnTo>
                  <a:pt x="28" y="462"/>
                </a:lnTo>
                <a:lnTo>
                  <a:pt x="22" y="458"/>
                </a:lnTo>
                <a:lnTo>
                  <a:pt x="22" y="450"/>
                </a:lnTo>
                <a:lnTo>
                  <a:pt x="22" y="438"/>
                </a:lnTo>
                <a:lnTo>
                  <a:pt x="26" y="430"/>
                </a:lnTo>
                <a:lnTo>
                  <a:pt x="28" y="426"/>
                </a:lnTo>
                <a:lnTo>
                  <a:pt x="28" y="416"/>
                </a:lnTo>
                <a:lnTo>
                  <a:pt x="30" y="402"/>
                </a:lnTo>
                <a:lnTo>
                  <a:pt x="32" y="394"/>
                </a:lnTo>
                <a:lnTo>
                  <a:pt x="40" y="386"/>
                </a:lnTo>
                <a:lnTo>
                  <a:pt x="36" y="376"/>
                </a:lnTo>
                <a:lnTo>
                  <a:pt x="34" y="366"/>
                </a:lnTo>
                <a:lnTo>
                  <a:pt x="34" y="358"/>
                </a:lnTo>
                <a:lnTo>
                  <a:pt x="32" y="346"/>
                </a:lnTo>
                <a:lnTo>
                  <a:pt x="38" y="346"/>
                </a:lnTo>
                <a:lnTo>
                  <a:pt x="42" y="332"/>
                </a:lnTo>
                <a:lnTo>
                  <a:pt x="48" y="320"/>
                </a:lnTo>
                <a:lnTo>
                  <a:pt x="52" y="308"/>
                </a:lnTo>
                <a:lnTo>
                  <a:pt x="58" y="292"/>
                </a:lnTo>
                <a:lnTo>
                  <a:pt x="60" y="278"/>
                </a:lnTo>
                <a:lnTo>
                  <a:pt x="64" y="270"/>
                </a:lnTo>
                <a:lnTo>
                  <a:pt x="62" y="232"/>
                </a:lnTo>
                <a:lnTo>
                  <a:pt x="62" y="220"/>
                </a:lnTo>
                <a:lnTo>
                  <a:pt x="70" y="214"/>
                </a:lnTo>
                <a:lnTo>
                  <a:pt x="70" y="206"/>
                </a:lnTo>
                <a:lnTo>
                  <a:pt x="66" y="200"/>
                </a:lnTo>
                <a:lnTo>
                  <a:pt x="70" y="194"/>
                </a:lnTo>
                <a:lnTo>
                  <a:pt x="74" y="174"/>
                </a:lnTo>
                <a:lnTo>
                  <a:pt x="80" y="144"/>
                </a:lnTo>
                <a:lnTo>
                  <a:pt x="82" y="98"/>
                </a:lnTo>
                <a:lnTo>
                  <a:pt x="88" y="52"/>
                </a:lnTo>
                <a:lnTo>
                  <a:pt x="86" y="28"/>
                </a:lnTo>
                <a:lnTo>
                  <a:pt x="84" y="18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7938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84" name="Freeform 83"/>
          <p:cNvSpPr>
            <a:spLocks/>
          </p:cNvSpPr>
          <p:nvPr/>
        </p:nvSpPr>
        <p:spPr bwMode="gray">
          <a:xfrm>
            <a:off x="2959100" y="5808663"/>
            <a:ext cx="79375" cy="68262"/>
          </a:xfrm>
          <a:custGeom>
            <a:avLst/>
            <a:gdLst>
              <a:gd name="T0" fmla="*/ 0 w 56"/>
              <a:gd name="T1" fmla="*/ 0 h 46"/>
              <a:gd name="T2" fmla="*/ 0 w 56"/>
              <a:gd name="T3" fmla="*/ 42 h 46"/>
              <a:gd name="T4" fmla="*/ 12 w 56"/>
              <a:gd name="T5" fmla="*/ 42 h 46"/>
              <a:gd name="T6" fmla="*/ 22 w 56"/>
              <a:gd name="T7" fmla="*/ 42 h 46"/>
              <a:gd name="T8" fmla="*/ 36 w 56"/>
              <a:gd name="T9" fmla="*/ 46 h 46"/>
              <a:gd name="T10" fmla="*/ 50 w 56"/>
              <a:gd name="T11" fmla="*/ 44 h 46"/>
              <a:gd name="T12" fmla="*/ 56 w 56"/>
              <a:gd name="T13" fmla="*/ 42 h 46"/>
              <a:gd name="T14" fmla="*/ 48 w 56"/>
              <a:gd name="T15" fmla="*/ 40 h 46"/>
              <a:gd name="T16" fmla="*/ 32 w 56"/>
              <a:gd name="T17" fmla="*/ 36 h 46"/>
              <a:gd name="T18" fmla="*/ 20 w 56"/>
              <a:gd name="T19" fmla="*/ 28 h 46"/>
              <a:gd name="T20" fmla="*/ 8 w 56"/>
              <a:gd name="T21" fmla="*/ 16 h 46"/>
              <a:gd name="T22" fmla="*/ 6 w 56"/>
              <a:gd name="T23" fmla="*/ 8 h 46"/>
              <a:gd name="T24" fmla="*/ 4 w 56"/>
              <a:gd name="T25" fmla="*/ 2 h 46"/>
              <a:gd name="T26" fmla="*/ 0 w 56"/>
              <a:gd name="T27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56" h="46">
                <a:moveTo>
                  <a:pt x="0" y="0"/>
                </a:moveTo>
                <a:lnTo>
                  <a:pt x="0" y="42"/>
                </a:lnTo>
                <a:lnTo>
                  <a:pt x="12" y="42"/>
                </a:lnTo>
                <a:lnTo>
                  <a:pt x="22" y="42"/>
                </a:lnTo>
                <a:lnTo>
                  <a:pt x="36" y="46"/>
                </a:lnTo>
                <a:lnTo>
                  <a:pt x="50" y="44"/>
                </a:lnTo>
                <a:lnTo>
                  <a:pt x="56" y="42"/>
                </a:lnTo>
                <a:lnTo>
                  <a:pt x="48" y="40"/>
                </a:lnTo>
                <a:lnTo>
                  <a:pt x="32" y="36"/>
                </a:lnTo>
                <a:lnTo>
                  <a:pt x="20" y="28"/>
                </a:lnTo>
                <a:lnTo>
                  <a:pt x="8" y="16"/>
                </a:lnTo>
                <a:lnTo>
                  <a:pt x="6" y="8"/>
                </a:lnTo>
                <a:lnTo>
                  <a:pt x="4" y="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7938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85" name="Freeform 88"/>
          <p:cNvSpPr>
            <a:spLocks/>
          </p:cNvSpPr>
          <p:nvPr/>
        </p:nvSpPr>
        <p:spPr bwMode="gray">
          <a:xfrm>
            <a:off x="3136900" y="5861050"/>
            <a:ext cx="25400" cy="26988"/>
          </a:xfrm>
          <a:custGeom>
            <a:avLst/>
            <a:gdLst>
              <a:gd name="T0" fmla="*/ 6 w 18"/>
              <a:gd name="T1" fmla="*/ 4 h 18"/>
              <a:gd name="T2" fmla="*/ 12 w 18"/>
              <a:gd name="T3" fmla="*/ 0 h 18"/>
              <a:gd name="T4" fmla="*/ 18 w 18"/>
              <a:gd name="T5" fmla="*/ 2 h 18"/>
              <a:gd name="T6" fmla="*/ 18 w 18"/>
              <a:gd name="T7" fmla="*/ 6 h 18"/>
              <a:gd name="T8" fmla="*/ 14 w 18"/>
              <a:gd name="T9" fmla="*/ 10 h 18"/>
              <a:gd name="T10" fmla="*/ 8 w 18"/>
              <a:gd name="T11" fmla="*/ 16 h 18"/>
              <a:gd name="T12" fmla="*/ 4 w 18"/>
              <a:gd name="T13" fmla="*/ 18 h 18"/>
              <a:gd name="T14" fmla="*/ 0 w 18"/>
              <a:gd name="T15" fmla="*/ 16 h 18"/>
              <a:gd name="T16" fmla="*/ 0 w 18"/>
              <a:gd name="T17" fmla="*/ 12 h 18"/>
              <a:gd name="T18" fmla="*/ 4 w 18"/>
              <a:gd name="T19" fmla="*/ 8 h 18"/>
              <a:gd name="T20" fmla="*/ 6 w 18"/>
              <a:gd name="T21" fmla="*/ 4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8" h="18">
                <a:moveTo>
                  <a:pt x="6" y="4"/>
                </a:moveTo>
                <a:lnTo>
                  <a:pt x="12" y="0"/>
                </a:lnTo>
                <a:lnTo>
                  <a:pt x="18" y="2"/>
                </a:lnTo>
                <a:lnTo>
                  <a:pt x="18" y="6"/>
                </a:lnTo>
                <a:lnTo>
                  <a:pt x="14" y="10"/>
                </a:lnTo>
                <a:lnTo>
                  <a:pt x="8" y="16"/>
                </a:lnTo>
                <a:lnTo>
                  <a:pt x="4" y="18"/>
                </a:lnTo>
                <a:lnTo>
                  <a:pt x="0" y="16"/>
                </a:lnTo>
                <a:lnTo>
                  <a:pt x="0" y="12"/>
                </a:lnTo>
                <a:lnTo>
                  <a:pt x="4" y="8"/>
                </a:lnTo>
                <a:lnTo>
                  <a:pt x="6" y="4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7938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86" name="Freeform 89"/>
          <p:cNvSpPr>
            <a:spLocks/>
          </p:cNvSpPr>
          <p:nvPr/>
        </p:nvSpPr>
        <p:spPr bwMode="gray">
          <a:xfrm>
            <a:off x="3159125" y="5864225"/>
            <a:ext cx="39688" cy="30163"/>
          </a:xfrm>
          <a:custGeom>
            <a:avLst/>
            <a:gdLst>
              <a:gd name="T0" fmla="*/ 6 w 28"/>
              <a:gd name="T1" fmla="*/ 8 h 20"/>
              <a:gd name="T2" fmla="*/ 10 w 28"/>
              <a:gd name="T3" fmla="*/ 0 h 20"/>
              <a:gd name="T4" fmla="*/ 16 w 28"/>
              <a:gd name="T5" fmla="*/ 0 h 20"/>
              <a:gd name="T6" fmla="*/ 22 w 28"/>
              <a:gd name="T7" fmla="*/ 0 h 20"/>
              <a:gd name="T8" fmla="*/ 28 w 28"/>
              <a:gd name="T9" fmla="*/ 2 h 20"/>
              <a:gd name="T10" fmla="*/ 28 w 28"/>
              <a:gd name="T11" fmla="*/ 6 h 20"/>
              <a:gd name="T12" fmla="*/ 22 w 28"/>
              <a:gd name="T13" fmla="*/ 8 h 20"/>
              <a:gd name="T14" fmla="*/ 18 w 28"/>
              <a:gd name="T15" fmla="*/ 10 h 20"/>
              <a:gd name="T16" fmla="*/ 16 w 28"/>
              <a:gd name="T17" fmla="*/ 10 h 20"/>
              <a:gd name="T18" fmla="*/ 12 w 28"/>
              <a:gd name="T19" fmla="*/ 14 h 20"/>
              <a:gd name="T20" fmla="*/ 8 w 28"/>
              <a:gd name="T21" fmla="*/ 16 h 20"/>
              <a:gd name="T22" fmla="*/ 6 w 28"/>
              <a:gd name="T23" fmla="*/ 20 h 20"/>
              <a:gd name="T24" fmla="*/ 0 w 28"/>
              <a:gd name="T25" fmla="*/ 18 h 20"/>
              <a:gd name="T26" fmla="*/ 0 w 28"/>
              <a:gd name="T27" fmla="*/ 12 h 20"/>
              <a:gd name="T28" fmla="*/ 2 w 28"/>
              <a:gd name="T29" fmla="*/ 10 h 20"/>
              <a:gd name="T30" fmla="*/ 6 w 28"/>
              <a:gd name="T31" fmla="*/ 8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8" h="20">
                <a:moveTo>
                  <a:pt x="6" y="8"/>
                </a:moveTo>
                <a:lnTo>
                  <a:pt x="10" y="0"/>
                </a:lnTo>
                <a:lnTo>
                  <a:pt x="16" y="0"/>
                </a:lnTo>
                <a:lnTo>
                  <a:pt x="22" y="0"/>
                </a:lnTo>
                <a:lnTo>
                  <a:pt x="28" y="2"/>
                </a:lnTo>
                <a:lnTo>
                  <a:pt x="28" y="6"/>
                </a:lnTo>
                <a:lnTo>
                  <a:pt x="22" y="8"/>
                </a:lnTo>
                <a:lnTo>
                  <a:pt x="18" y="10"/>
                </a:lnTo>
                <a:lnTo>
                  <a:pt x="16" y="10"/>
                </a:lnTo>
                <a:lnTo>
                  <a:pt x="12" y="14"/>
                </a:lnTo>
                <a:lnTo>
                  <a:pt x="8" y="16"/>
                </a:lnTo>
                <a:lnTo>
                  <a:pt x="6" y="20"/>
                </a:lnTo>
                <a:lnTo>
                  <a:pt x="0" y="18"/>
                </a:lnTo>
                <a:lnTo>
                  <a:pt x="0" y="12"/>
                </a:lnTo>
                <a:lnTo>
                  <a:pt x="2" y="10"/>
                </a:lnTo>
                <a:lnTo>
                  <a:pt x="6" y="8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7938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87" name="Freeform 90"/>
          <p:cNvSpPr>
            <a:spLocks/>
          </p:cNvSpPr>
          <p:nvPr/>
        </p:nvSpPr>
        <p:spPr bwMode="gray">
          <a:xfrm>
            <a:off x="2667000" y="4103688"/>
            <a:ext cx="871538" cy="947737"/>
          </a:xfrm>
          <a:custGeom>
            <a:avLst/>
            <a:gdLst>
              <a:gd name="T0" fmla="*/ 366 w 620"/>
              <a:gd name="T1" fmla="*/ 36 h 638"/>
              <a:gd name="T2" fmla="*/ 378 w 620"/>
              <a:gd name="T3" fmla="*/ 70 h 638"/>
              <a:gd name="T4" fmla="*/ 362 w 620"/>
              <a:gd name="T5" fmla="*/ 100 h 638"/>
              <a:gd name="T6" fmla="*/ 388 w 620"/>
              <a:gd name="T7" fmla="*/ 78 h 638"/>
              <a:gd name="T8" fmla="*/ 402 w 620"/>
              <a:gd name="T9" fmla="*/ 98 h 638"/>
              <a:gd name="T10" fmla="*/ 404 w 620"/>
              <a:gd name="T11" fmla="*/ 108 h 638"/>
              <a:gd name="T12" fmla="*/ 420 w 620"/>
              <a:gd name="T13" fmla="*/ 92 h 638"/>
              <a:gd name="T14" fmla="*/ 472 w 620"/>
              <a:gd name="T15" fmla="*/ 114 h 638"/>
              <a:gd name="T16" fmla="*/ 476 w 620"/>
              <a:gd name="T17" fmla="*/ 126 h 638"/>
              <a:gd name="T18" fmla="*/ 516 w 620"/>
              <a:gd name="T19" fmla="*/ 130 h 638"/>
              <a:gd name="T20" fmla="*/ 572 w 620"/>
              <a:gd name="T21" fmla="*/ 152 h 638"/>
              <a:gd name="T22" fmla="*/ 614 w 620"/>
              <a:gd name="T23" fmla="*/ 174 h 638"/>
              <a:gd name="T24" fmla="*/ 600 w 620"/>
              <a:gd name="T25" fmla="*/ 246 h 638"/>
              <a:gd name="T26" fmla="*/ 570 w 620"/>
              <a:gd name="T27" fmla="*/ 286 h 638"/>
              <a:gd name="T28" fmla="*/ 556 w 620"/>
              <a:gd name="T29" fmla="*/ 322 h 638"/>
              <a:gd name="T30" fmla="*/ 544 w 620"/>
              <a:gd name="T31" fmla="*/ 392 h 638"/>
              <a:gd name="T32" fmla="*/ 512 w 620"/>
              <a:gd name="T33" fmla="*/ 446 h 638"/>
              <a:gd name="T34" fmla="*/ 454 w 620"/>
              <a:gd name="T35" fmla="*/ 468 h 638"/>
              <a:gd name="T36" fmla="*/ 408 w 620"/>
              <a:gd name="T37" fmla="*/ 494 h 638"/>
              <a:gd name="T38" fmla="*/ 398 w 620"/>
              <a:gd name="T39" fmla="*/ 550 h 638"/>
              <a:gd name="T40" fmla="*/ 374 w 620"/>
              <a:gd name="T41" fmla="*/ 588 h 638"/>
              <a:gd name="T42" fmla="*/ 352 w 620"/>
              <a:gd name="T43" fmla="*/ 606 h 638"/>
              <a:gd name="T44" fmla="*/ 370 w 620"/>
              <a:gd name="T45" fmla="*/ 584 h 638"/>
              <a:gd name="T46" fmla="*/ 352 w 620"/>
              <a:gd name="T47" fmla="*/ 596 h 638"/>
              <a:gd name="T48" fmla="*/ 342 w 620"/>
              <a:gd name="T49" fmla="*/ 622 h 638"/>
              <a:gd name="T50" fmla="*/ 330 w 620"/>
              <a:gd name="T51" fmla="*/ 622 h 638"/>
              <a:gd name="T52" fmla="*/ 286 w 620"/>
              <a:gd name="T53" fmla="*/ 590 h 638"/>
              <a:gd name="T54" fmla="*/ 300 w 620"/>
              <a:gd name="T55" fmla="*/ 540 h 638"/>
              <a:gd name="T56" fmla="*/ 322 w 620"/>
              <a:gd name="T57" fmla="*/ 502 h 638"/>
              <a:gd name="T58" fmla="*/ 314 w 620"/>
              <a:gd name="T59" fmla="*/ 474 h 638"/>
              <a:gd name="T60" fmla="*/ 290 w 620"/>
              <a:gd name="T61" fmla="*/ 446 h 638"/>
              <a:gd name="T62" fmla="*/ 256 w 620"/>
              <a:gd name="T63" fmla="*/ 414 h 638"/>
              <a:gd name="T64" fmla="*/ 260 w 620"/>
              <a:gd name="T65" fmla="*/ 376 h 638"/>
              <a:gd name="T66" fmla="*/ 220 w 620"/>
              <a:gd name="T67" fmla="*/ 342 h 638"/>
              <a:gd name="T68" fmla="*/ 214 w 620"/>
              <a:gd name="T69" fmla="*/ 302 h 638"/>
              <a:gd name="T70" fmla="*/ 162 w 620"/>
              <a:gd name="T71" fmla="*/ 282 h 638"/>
              <a:gd name="T72" fmla="*/ 116 w 620"/>
              <a:gd name="T73" fmla="*/ 244 h 638"/>
              <a:gd name="T74" fmla="*/ 60 w 620"/>
              <a:gd name="T75" fmla="*/ 256 h 638"/>
              <a:gd name="T76" fmla="*/ 48 w 620"/>
              <a:gd name="T77" fmla="*/ 238 h 638"/>
              <a:gd name="T78" fmla="*/ 8 w 620"/>
              <a:gd name="T79" fmla="*/ 222 h 638"/>
              <a:gd name="T80" fmla="*/ 26 w 620"/>
              <a:gd name="T81" fmla="*/ 160 h 638"/>
              <a:gd name="T82" fmla="*/ 70 w 620"/>
              <a:gd name="T83" fmla="*/ 120 h 638"/>
              <a:gd name="T84" fmla="*/ 66 w 620"/>
              <a:gd name="T85" fmla="*/ 72 h 638"/>
              <a:gd name="T86" fmla="*/ 92 w 620"/>
              <a:gd name="T87" fmla="*/ 56 h 638"/>
              <a:gd name="T88" fmla="*/ 130 w 620"/>
              <a:gd name="T89" fmla="*/ 72 h 638"/>
              <a:gd name="T90" fmla="*/ 168 w 620"/>
              <a:gd name="T91" fmla="*/ 44 h 638"/>
              <a:gd name="T92" fmla="*/ 154 w 620"/>
              <a:gd name="T93" fmla="*/ 18 h 638"/>
              <a:gd name="T94" fmla="*/ 194 w 620"/>
              <a:gd name="T95" fmla="*/ 18 h 638"/>
              <a:gd name="T96" fmla="*/ 228 w 620"/>
              <a:gd name="T97" fmla="*/ 22 h 638"/>
              <a:gd name="T98" fmla="*/ 244 w 620"/>
              <a:gd name="T99" fmla="*/ 64 h 638"/>
              <a:gd name="T100" fmla="*/ 276 w 620"/>
              <a:gd name="T101" fmla="*/ 54 h 638"/>
              <a:gd name="T102" fmla="*/ 290 w 620"/>
              <a:gd name="T103" fmla="*/ 44 h 638"/>
              <a:gd name="T104" fmla="*/ 332 w 620"/>
              <a:gd name="T105" fmla="*/ 48 h 6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0" h="638">
                <a:moveTo>
                  <a:pt x="356" y="18"/>
                </a:moveTo>
                <a:lnTo>
                  <a:pt x="362" y="20"/>
                </a:lnTo>
                <a:lnTo>
                  <a:pt x="366" y="24"/>
                </a:lnTo>
                <a:lnTo>
                  <a:pt x="364" y="28"/>
                </a:lnTo>
                <a:lnTo>
                  <a:pt x="366" y="36"/>
                </a:lnTo>
                <a:lnTo>
                  <a:pt x="368" y="44"/>
                </a:lnTo>
                <a:lnTo>
                  <a:pt x="376" y="54"/>
                </a:lnTo>
                <a:lnTo>
                  <a:pt x="382" y="60"/>
                </a:lnTo>
                <a:lnTo>
                  <a:pt x="382" y="68"/>
                </a:lnTo>
                <a:lnTo>
                  <a:pt x="378" y="70"/>
                </a:lnTo>
                <a:lnTo>
                  <a:pt x="370" y="76"/>
                </a:lnTo>
                <a:lnTo>
                  <a:pt x="362" y="84"/>
                </a:lnTo>
                <a:lnTo>
                  <a:pt x="360" y="88"/>
                </a:lnTo>
                <a:lnTo>
                  <a:pt x="360" y="96"/>
                </a:lnTo>
                <a:lnTo>
                  <a:pt x="362" y="100"/>
                </a:lnTo>
                <a:lnTo>
                  <a:pt x="368" y="98"/>
                </a:lnTo>
                <a:lnTo>
                  <a:pt x="372" y="92"/>
                </a:lnTo>
                <a:lnTo>
                  <a:pt x="372" y="82"/>
                </a:lnTo>
                <a:lnTo>
                  <a:pt x="380" y="78"/>
                </a:lnTo>
                <a:lnTo>
                  <a:pt x="388" y="78"/>
                </a:lnTo>
                <a:lnTo>
                  <a:pt x="392" y="82"/>
                </a:lnTo>
                <a:lnTo>
                  <a:pt x="400" y="84"/>
                </a:lnTo>
                <a:lnTo>
                  <a:pt x="404" y="88"/>
                </a:lnTo>
                <a:lnTo>
                  <a:pt x="404" y="92"/>
                </a:lnTo>
                <a:lnTo>
                  <a:pt x="402" y="98"/>
                </a:lnTo>
                <a:lnTo>
                  <a:pt x="398" y="102"/>
                </a:lnTo>
                <a:lnTo>
                  <a:pt x="392" y="108"/>
                </a:lnTo>
                <a:lnTo>
                  <a:pt x="392" y="116"/>
                </a:lnTo>
                <a:lnTo>
                  <a:pt x="396" y="116"/>
                </a:lnTo>
                <a:lnTo>
                  <a:pt x="404" y="108"/>
                </a:lnTo>
                <a:lnTo>
                  <a:pt x="406" y="108"/>
                </a:lnTo>
                <a:lnTo>
                  <a:pt x="408" y="104"/>
                </a:lnTo>
                <a:lnTo>
                  <a:pt x="410" y="98"/>
                </a:lnTo>
                <a:lnTo>
                  <a:pt x="414" y="94"/>
                </a:lnTo>
                <a:lnTo>
                  <a:pt x="420" y="92"/>
                </a:lnTo>
                <a:lnTo>
                  <a:pt x="426" y="94"/>
                </a:lnTo>
                <a:lnTo>
                  <a:pt x="440" y="98"/>
                </a:lnTo>
                <a:lnTo>
                  <a:pt x="448" y="104"/>
                </a:lnTo>
                <a:lnTo>
                  <a:pt x="462" y="110"/>
                </a:lnTo>
                <a:lnTo>
                  <a:pt x="472" y="114"/>
                </a:lnTo>
                <a:lnTo>
                  <a:pt x="472" y="120"/>
                </a:lnTo>
                <a:lnTo>
                  <a:pt x="468" y="126"/>
                </a:lnTo>
                <a:lnTo>
                  <a:pt x="466" y="134"/>
                </a:lnTo>
                <a:lnTo>
                  <a:pt x="468" y="134"/>
                </a:lnTo>
                <a:lnTo>
                  <a:pt x="476" y="126"/>
                </a:lnTo>
                <a:lnTo>
                  <a:pt x="482" y="124"/>
                </a:lnTo>
                <a:lnTo>
                  <a:pt x="488" y="122"/>
                </a:lnTo>
                <a:lnTo>
                  <a:pt x="496" y="124"/>
                </a:lnTo>
                <a:lnTo>
                  <a:pt x="506" y="128"/>
                </a:lnTo>
                <a:lnTo>
                  <a:pt x="516" y="130"/>
                </a:lnTo>
                <a:lnTo>
                  <a:pt x="528" y="130"/>
                </a:lnTo>
                <a:lnTo>
                  <a:pt x="538" y="132"/>
                </a:lnTo>
                <a:lnTo>
                  <a:pt x="548" y="134"/>
                </a:lnTo>
                <a:lnTo>
                  <a:pt x="560" y="142"/>
                </a:lnTo>
                <a:lnTo>
                  <a:pt x="572" y="152"/>
                </a:lnTo>
                <a:lnTo>
                  <a:pt x="582" y="160"/>
                </a:lnTo>
                <a:lnTo>
                  <a:pt x="592" y="166"/>
                </a:lnTo>
                <a:lnTo>
                  <a:pt x="602" y="164"/>
                </a:lnTo>
                <a:lnTo>
                  <a:pt x="610" y="164"/>
                </a:lnTo>
                <a:lnTo>
                  <a:pt x="614" y="174"/>
                </a:lnTo>
                <a:lnTo>
                  <a:pt x="620" y="190"/>
                </a:lnTo>
                <a:lnTo>
                  <a:pt x="620" y="206"/>
                </a:lnTo>
                <a:lnTo>
                  <a:pt x="618" y="224"/>
                </a:lnTo>
                <a:lnTo>
                  <a:pt x="608" y="236"/>
                </a:lnTo>
                <a:lnTo>
                  <a:pt x="600" y="246"/>
                </a:lnTo>
                <a:lnTo>
                  <a:pt x="580" y="264"/>
                </a:lnTo>
                <a:lnTo>
                  <a:pt x="580" y="272"/>
                </a:lnTo>
                <a:lnTo>
                  <a:pt x="578" y="278"/>
                </a:lnTo>
                <a:lnTo>
                  <a:pt x="574" y="282"/>
                </a:lnTo>
                <a:lnTo>
                  <a:pt x="570" y="286"/>
                </a:lnTo>
                <a:lnTo>
                  <a:pt x="562" y="290"/>
                </a:lnTo>
                <a:lnTo>
                  <a:pt x="556" y="294"/>
                </a:lnTo>
                <a:lnTo>
                  <a:pt x="554" y="302"/>
                </a:lnTo>
                <a:lnTo>
                  <a:pt x="554" y="310"/>
                </a:lnTo>
                <a:lnTo>
                  <a:pt x="556" y="322"/>
                </a:lnTo>
                <a:lnTo>
                  <a:pt x="556" y="338"/>
                </a:lnTo>
                <a:lnTo>
                  <a:pt x="554" y="350"/>
                </a:lnTo>
                <a:lnTo>
                  <a:pt x="552" y="366"/>
                </a:lnTo>
                <a:lnTo>
                  <a:pt x="548" y="376"/>
                </a:lnTo>
                <a:lnTo>
                  <a:pt x="544" y="392"/>
                </a:lnTo>
                <a:lnTo>
                  <a:pt x="536" y="408"/>
                </a:lnTo>
                <a:lnTo>
                  <a:pt x="528" y="420"/>
                </a:lnTo>
                <a:lnTo>
                  <a:pt x="524" y="434"/>
                </a:lnTo>
                <a:lnTo>
                  <a:pt x="518" y="440"/>
                </a:lnTo>
                <a:lnTo>
                  <a:pt x="512" y="446"/>
                </a:lnTo>
                <a:lnTo>
                  <a:pt x="508" y="452"/>
                </a:lnTo>
                <a:lnTo>
                  <a:pt x="494" y="456"/>
                </a:lnTo>
                <a:lnTo>
                  <a:pt x="482" y="456"/>
                </a:lnTo>
                <a:lnTo>
                  <a:pt x="464" y="458"/>
                </a:lnTo>
                <a:lnTo>
                  <a:pt x="454" y="468"/>
                </a:lnTo>
                <a:lnTo>
                  <a:pt x="446" y="472"/>
                </a:lnTo>
                <a:lnTo>
                  <a:pt x="438" y="472"/>
                </a:lnTo>
                <a:lnTo>
                  <a:pt x="430" y="480"/>
                </a:lnTo>
                <a:lnTo>
                  <a:pt x="418" y="484"/>
                </a:lnTo>
                <a:lnTo>
                  <a:pt x="408" y="494"/>
                </a:lnTo>
                <a:lnTo>
                  <a:pt x="404" y="502"/>
                </a:lnTo>
                <a:lnTo>
                  <a:pt x="402" y="516"/>
                </a:lnTo>
                <a:lnTo>
                  <a:pt x="402" y="526"/>
                </a:lnTo>
                <a:lnTo>
                  <a:pt x="404" y="542"/>
                </a:lnTo>
                <a:lnTo>
                  <a:pt x="398" y="550"/>
                </a:lnTo>
                <a:lnTo>
                  <a:pt x="390" y="560"/>
                </a:lnTo>
                <a:lnTo>
                  <a:pt x="384" y="566"/>
                </a:lnTo>
                <a:lnTo>
                  <a:pt x="380" y="574"/>
                </a:lnTo>
                <a:lnTo>
                  <a:pt x="376" y="584"/>
                </a:lnTo>
                <a:lnTo>
                  <a:pt x="374" y="588"/>
                </a:lnTo>
                <a:lnTo>
                  <a:pt x="370" y="592"/>
                </a:lnTo>
                <a:lnTo>
                  <a:pt x="366" y="600"/>
                </a:lnTo>
                <a:lnTo>
                  <a:pt x="360" y="604"/>
                </a:lnTo>
                <a:lnTo>
                  <a:pt x="352" y="610"/>
                </a:lnTo>
                <a:lnTo>
                  <a:pt x="352" y="606"/>
                </a:lnTo>
                <a:lnTo>
                  <a:pt x="352" y="604"/>
                </a:lnTo>
                <a:lnTo>
                  <a:pt x="356" y="600"/>
                </a:lnTo>
                <a:lnTo>
                  <a:pt x="360" y="596"/>
                </a:lnTo>
                <a:lnTo>
                  <a:pt x="366" y="590"/>
                </a:lnTo>
                <a:lnTo>
                  <a:pt x="370" y="584"/>
                </a:lnTo>
                <a:lnTo>
                  <a:pt x="368" y="580"/>
                </a:lnTo>
                <a:lnTo>
                  <a:pt x="364" y="582"/>
                </a:lnTo>
                <a:lnTo>
                  <a:pt x="360" y="586"/>
                </a:lnTo>
                <a:lnTo>
                  <a:pt x="356" y="592"/>
                </a:lnTo>
                <a:lnTo>
                  <a:pt x="352" y="596"/>
                </a:lnTo>
                <a:lnTo>
                  <a:pt x="348" y="600"/>
                </a:lnTo>
                <a:lnTo>
                  <a:pt x="348" y="606"/>
                </a:lnTo>
                <a:lnTo>
                  <a:pt x="346" y="612"/>
                </a:lnTo>
                <a:lnTo>
                  <a:pt x="344" y="618"/>
                </a:lnTo>
                <a:lnTo>
                  <a:pt x="342" y="622"/>
                </a:lnTo>
                <a:lnTo>
                  <a:pt x="336" y="630"/>
                </a:lnTo>
                <a:lnTo>
                  <a:pt x="332" y="638"/>
                </a:lnTo>
                <a:lnTo>
                  <a:pt x="328" y="634"/>
                </a:lnTo>
                <a:lnTo>
                  <a:pt x="328" y="628"/>
                </a:lnTo>
                <a:lnTo>
                  <a:pt x="330" y="622"/>
                </a:lnTo>
                <a:lnTo>
                  <a:pt x="326" y="614"/>
                </a:lnTo>
                <a:lnTo>
                  <a:pt x="320" y="610"/>
                </a:lnTo>
                <a:lnTo>
                  <a:pt x="308" y="600"/>
                </a:lnTo>
                <a:lnTo>
                  <a:pt x="294" y="592"/>
                </a:lnTo>
                <a:lnTo>
                  <a:pt x="286" y="590"/>
                </a:lnTo>
                <a:lnTo>
                  <a:pt x="278" y="580"/>
                </a:lnTo>
                <a:lnTo>
                  <a:pt x="268" y="572"/>
                </a:lnTo>
                <a:lnTo>
                  <a:pt x="270" y="568"/>
                </a:lnTo>
                <a:lnTo>
                  <a:pt x="276" y="564"/>
                </a:lnTo>
                <a:lnTo>
                  <a:pt x="300" y="540"/>
                </a:lnTo>
                <a:lnTo>
                  <a:pt x="308" y="534"/>
                </a:lnTo>
                <a:lnTo>
                  <a:pt x="316" y="530"/>
                </a:lnTo>
                <a:lnTo>
                  <a:pt x="320" y="524"/>
                </a:lnTo>
                <a:lnTo>
                  <a:pt x="324" y="512"/>
                </a:lnTo>
                <a:lnTo>
                  <a:pt x="322" y="502"/>
                </a:lnTo>
                <a:lnTo>
                  <a:pt x="318" y="498"/>
                </a:lnTo>
                <a:lnTo>
                  <a:pt x="308" y="496"/>
                </a:lnTo>
                <a:lnTo>
                  <a:pt x="308" y="490"/>
                </a:lnTo>
                <a:lnTo>
                  <a:pt x="312" y="482"/>
                </a:lnTo>
                <a:lnTo>
                  <a:pt x="314" y="474"/>
                </a:lnTo>
                <a:lnTo>
                  <a:pt x="308" y="472"/>
                </a:lnTo>
                <a:lnTo>
                  <a:pt x="300" y="474"/>
                </a:lnTo>
                <a:lnTo>
                  <a:pt x="292" y="466"/>
                </a:lnTo>
                <a:lnTo>
                  <a:pt x="288" y="456"/>
                </a:lnTo>
                <a:lnTo>
                  <a:pt x="290" y="446"/>
                </a:lnTo>
                <a:lnTo>
                  <a:pt x="284" y="442"/>
                </a:lnTo>
                <a:lnTo>
                  <a:pt x="274" y="440"/>
                </a:lnTo>
                <a:lnTo>
                  <a:pt x="266" y="442"/>
                </a:lnTo>
                <a:lnTo>
                  <a:pt x="256" y="442"/>
                </a:lnTo>
                <a:lnTo>
                  <a:pt x="256" y="414"/>
                </a:lnTo>
                <a:lnTo>
                  <a:pt x="252" y="406"/>
                </a:lnTo>
                <a:lnTo>
                  <a:pt x="256" y="402"/>
                </a:lnTo>
                <a:lnTo>
                  <a:pt x="252" y="396"/>
                </a:lnTo>
                <a:lnTo>
                  <a:pt x="260" y="382"/>
                </a:lnTo>
                <a:lnTo>
                  <a:pt x="260" y="376"/>
                </a:lnTo>
                <a:lnTo>
                  <a:pt x="258" y="366"/>
                </a:lnTo>
                <a:lnTo>
                  <a:pt x="248" y="362"/>
                </a:lnTo>
                <a:lnTo>
                  <a:pt x="246" y="350"/>
                </a:lnTo>
                <a:lnTo>
                  <a:pt x="248" y="342"/>
                </a:lnTo>
                <a:lnTo>
                  <a:pt x="220" y="342"/>
                </a:lnTo>
                <a:lnTo>
                  <a:pt x="218" y="330"/>
                </a:lnTo>
                <a:lnTo>
                  <a:pt x="218" y="326"/>
                </a:lnTo>
                <a:lnTo>
                  <a:pt x="220" y="322"/>
                </a:lnTo>
                <a:lnTo>
                  <a:pt x="218" y="314"/>
                </a:lnTo>
                <a:lnTo>
                  <a:pt x="214" y="302"/>
                </a:lnTo>
                <a:lnTo>
                  <a:pt x="196" y="298"/>
                </a:lnTo>
                <a:lnTo>
                  <a:pt x="184" y="292"/>
                </a:lnTo>
                <a:lnTo>
                  <a:pt x="176" y="290"/>
                </a:lnTo>
                <a:lnTo>
                  <a:pt x="172" y="284"/>
                </a:lnTo>
                <a:lnTo>
                  <a:pt x="162" y="282"/>
                </a:lnTo>
                <a:lnTo>
                  <a:pt x="152" y="280"/>
                </a:lnTo>
                <a:lnTo>
                  <a:pt x="140" y="268"/>
                </a:lnTo>
                <a:lnTo>
                  <a:pt x="138" y="240"/>
                </a:lnTo>
                <a:lnTo>
                  <a:pt x="126" y="240"/>
                </a:lnTo>
                <a:lnTo>
                  <a:pt x="116" y="244"/>
                </a:lnTo>
                <a:lnTo>
                  <a:pt x="114" y="244"/>
                </a:lnTo>
                <a:lnTo>
                  <a:pt x="106" y="250"/>
                </a:lnTo>
                <a:lnTo>
                  <a:pt x="92" y="256"/>
                </a:lnTo>
                <a:lnTo>
                  <a:pt x="72" y="258"/>
                </a:lnTo>
                <a:lnTo>
                  <a:pt x="60" y="256"/>
                </a:lnTo>
                <a:lnTo>
                  <a:pt x="54" y="256"/>
                </a:lnTo>
                <a:lnTo>
                  <a:pt x="52" y="250"/>
                </a:lnTo>
                <a:lnTo>
                  <a:pt x="56" y="238"/>
                </a:lnTo>
                <a:lnTo>
                  <a:pt x="54" y="232"/>
                </a:lnTo>
                <a:lnTo>
                  <a:pt x="48" y="238"/>
                </a:lnTo>
                <a:lnTo>
                  <a:pt x="38" y="242"/>
                </a:lnTo>
                <a:lnTo>
                  <a:pt x="36" y="244"/>
                </a:lnTo>
                <a:lnTo>
                  <a:pt x="28" y="242"/>
                </a:lnTo>
                <a:lnTo>
                  <a:pt x="18" y="232"/>
                </a:lnTo>
                <a:lnTo>
                  <a:pt x="8" y="222"/>
                </a:lnTo>
                <a:lnTo>
                  <a:pt x="0" y="200"/>
                </a:lnTo>
                <a:lnTo>
                  <a:pt x="8" y="188"/>
                </a:lnTo>
                <a:lnTo>
                  <a:pt x="14" y="182"/>
                </a:lnTo>
                <a:lnTo>
                  <a:pt x="16" y="172"/>
                </a:lnTo>
                <a:lnTo>
                  <a:pt x="26" y="160"/>
                </a:lnTo>
                <a:lnTo>
                  <a:pt x="40" y="154"/>
                </a:lnTo>
                <a:lnTo>
                  <a:pt x="62" y="152"/>
                </a:lnTo>
                <a:lnTo>
                  <a:pt x="68" y="138"/>
                </a:lnTo>
                <a:lnTo>
                  <a:pt x="68" y="126"/>
                </a:lnTo>
                <a:lnTo>
                  <a:pt x="70" y="120"/>
                </a:lnTo>
                <a:lnTo>
                  <a:pt x="72" y="106"/>
                </a:lnTo>
                <a:lnTo>
                  <a:pt x="70" y="94"/>
                </a:lnTo>
                <a:lnTo>
                  <a:pt x="64" y="86"/>
                </a:lnTo>
                <a:lnTo>
                  <a:pt x="64" y="74"/>
                </a:lnTo>
                <a:lnTo>
                  <a:pt x="66" y="72"/>
                </a:lnTo>
                <a:lnTo>
                  <a:pt x="76" y="74"/>
                </a:lnTo>
                <a:lnTo>
                  <a:pt x="76" y="68"/>
                </a:lnTo>
                <a:lnTo>
                  <a:pt x="64" y="64"/>
                </a:lnTo>
                <a:lnTo>
                  <a:pt x="64" y="58"/>
                </a:lnTo>
                <a:lnTo>
                  <a:pt x="92" y="56"/>
                </a:lnTo>
                <a:lnTo>
                  <a:pt x="102" y="54"/>
                </a:lnTo>
                <a:lnTo>
                  <a:pt x="108" y="56"/>
                </a:lnTo>
                <a:lnTo>
                  <a:pt x="112" y="62"/>
                </a:lnTo>
                <a:lnTo>
                  <a:pt x="120" y="70"/>
                </a:lnTo>
                <a:lnTo>
                  <a:pt x="130" y="72"/>
                </a:lnTo>
                <a:lnTo>
                  <a:pt x="144" y="68"/>
                </a:lnTo>
                <a:lnTo>
                  <a:pt x="150" y="62"/>
                </a:lnTo>
                <a:lnTo>
                  <a:pt x="156" y="56"/>
                </a:lnTo>
                <a:lnTo>
                  <a:pt x="168" y="52"/>
                </a:lnTo>
                <a:lnTo>
                  <a:pt x="168" y="44"/>
                </a:lnTo>
                <a:lnTo>
                  <a:pt x="162" y="44"/>
                </a:lnTo>
                <a:lnTo>
                  <a:pt x="156" y="36"/>
                </a:lnTo>
                <a:lnTo>
                  <a:pt x="154" y="26"/>
                </a:lnTo>
                <a:lnTo>
                  <a:pt x="148" y="20"/>
                </a:lnTo>
                <a:lnTo>
                  <a:pt x="154" y="18"/>
                </a:lnTo>
                <a:lnTo>
                  <a:pt x="162" y="22"/>
                </a:lnTo>
                <a:lnTo>
                  <a:pt x="174" y="22"/>
                </a:lnTo>
                <a:lnTo>
                  <a:pt x="178" y="24"/>
                </a:lnTo>
                <a:lnTo>
                  <a:pt x="184" y="20"/>
                </a:lnTo>
                <a:lnTo>
                  <a:pt x="194" y="18"/>
                </a:lnTo>
                <a:lnTo>
                  <a:pt x="206" y="14"/>
                </a:lnTo>
                <a:lnTo>
                  <a:pt x="210" y="4"/>
                </a:lnTo>
                <a:lnTo>
                  <a:pt x="208" y="0"/>
                </a:lnTo>
                <a:lnTo>
                  <a:pt x="220" y="0"/>
                </a:lnTo>
                <a:lnTo>
                  <a:pt x="228" y="22"/>
                </a:lnTo>
                <a:lnTo>
                  <a:pt x="222" y="28"/>
                </a:lnTo>
                <a:lnTo>
                  <a:pt x="222" y="48"/>
                </a:lnTo>
                <a:lnTo>
                  <a:pt x="228" y="56"/>
                </a:lnTo>
                <a:lnTo>
                  <a:pt x="236" y="64"/>
                </a:lnTo>
                <a:lnTo>
                  <a:pt x="244" y="64"/>
                </a:lnTo>
                <a:lnTo>
                  <a:pt x="254" y="62"/>
                </a:lnTo>
                <a:lnTo>
                  <a:pt x="260" y="58"/>
                </a:lnTo>
                <a:lnTo>
                  <a:pt x="268" y="54"/>
                </a:lnTo>
                <a:lnTo>
                  <a:pt x="272" y="50"/>
                </a:lnTo>
                <a:lnTo>
                  <a:pt x="276" y="54"/>
                </a:lnTo>
                <a:lnTo>
                  <a:pt x="282" y="54"/>
                </a:lnTo>
                <a:lnTo>
                  <a:pt x="284" y="54"/>
                </a:lnTo>
                <a:lnTo>
                  <a:pt x="286" y="48"/>
                </a:lnTo>
                <a:lnTo>
                  <a:pt x="286" y="44"/>
                </a:lnTo>
                <a:lnTo>
                  <a:pt x="290" y="44"/>
                </a:lnTo>
                <a:lnTo>
                  <a:pt x="300" y="46"/>
                </a:lnTo>
                <a:lnTo>
                  <a:pt x="310" y="50"/>
                </a:lnTo>
                <a:lnTo>
                  <a:pt x="316" y="50"/>
                </a:lnTo>
                <a:lnTo>
                  <a:pt x="322" y="46"/>
                </a:lnTo>
                <a:lnTo>
                  <a:pt x="332" y="48"/>
                </a:lnTo>
                <a:lnTo>
                  <a:pt x="338" y="52"/>
                </a:lnTo>
                <a:lnTo>
                  <a:pt x="350" y="24"/>
                </a:lnTo>
                <a:lnTo>
                  <a:pt x="356" y="18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7938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88" name="Freeform 91"/>
          <p:cNvSpPr>
            <a:spLocks/>
          </p:cNvSpPr>
          <p:nvPr/>
        </p:nvSpPr>
        <p:spPr bwMode="gray">
          <a:xfrm>
            <a:off x="4562475" y="1755775"/>
            <a:ext cx="234950" cy="177800"/>
          </a:xfrm>
          <a:custGeom>
            <a:avLst/>
            <a:gdLst>
              <a:gd name="T0" fmla="*/ 55 w 167"/>
              <a:gd name="T1" fmla="*/ 84 h 120"/>
              <a:gd name="T2" fmla="*/ 71 w 167"/>
              <a:gd name="T3" fmla="*/ 80 h 120"/>
              <a:gd name="T4" fmla="*/ 43 w 167"/>
              <a:gd name="T5" fmla="*/ 78 h 120"/>
              <a:gd name="T6" fmla="*/ 55 w 167"/>
              <a:gd name="T7" fmla="*/ 64 h 120"/>
              <a:gd name="T8" fmla="*/ 85 w 167"/>
              <a:gd name="T9" fmla="*/ 60 h 120"/>
              <a:gd name="T10" fmla="*/ 89 w 167"/>
              <a:gd name="T11" fmla="*/ 48 h 120"/>
              <a:gd name="T12" fmla="*/ 71 w 167"/>
              <a:gd name="T13" fmla="*/ 52 h 120"/>
              <a:gd name="T14" fmla="*/ 65 w 167"/>
              <a:gd name="T15" fmla="*/ 42 h 120"/>
              <a:gd name="T16" fmla="*/ 55 w 167"/>
              <a:gd name="T17" fmla="*/ 48 h 120"/>
              <a:gd name="T18" fmla="*/ 37 w 167"/>
              <a:gd name="T19" fmla="*/ 64 h 120"/>
              <a:gd name="T20" fmla="*/ 11 w 167"/>
              <a:gd name="T21" fmla="*/ 46 h 120"/>
              <a:gd name="T22" fmla="*/ 19 w 167"/>
              <a:gd name="T23" fmla="*/ 28 h 120"/>
              <a:gd name="T24" fmla="*/ 11 w 167"/>
              <a:gd name="T25" fmla="*/ 24 h 120"/>
              <a:gd name="T26" fmla="*/ 0 w 167"/>
              <a:gd name="T27" fmla="*/ 20 h 120"/>
              <a:gd name="T28" fmla="*/ 19 w 167"/>
              <a:gd name="T29" fmla="*/ 8 h 120"/>
              <a:gd name="T30" fmla="*/ 47 w 167"/>
              <a:gd name="T31" fmla="*/ 10 h 120"/>
              <a:gd name="T32" fmla="*/ 55 w 167"/>
              <a:gd name="T33" fmla="*/ 12 h 120"/>
              <a:gd name="T34" fmla="*/ 73 w 167"/>
              <a:gd name="T35" fmla="*/ 14 h 120"/>
              <a:gd name="T36" fmla="*/ 77 w 167"/>
              <a:gd name="T37" fmla="*/ 28 h 120"/>
              <a:gd name="T38" fmla="*/ 89 w 167"/>
              <a:gd name="T39" fmla="*/ 38 h 120"/>
              <a:gd name="T40" fmla="*/ 83 w 167"/>
              <a:gd name="T41" fmla="*/ 12 h 120"/>
              <a:gd name="T42" fmla="*/ 85 w 167"/>
              <a:gd name="T43" fmla="*/ 0 h 120"/>
              <a:gd name="T44" fmla="*/ 107 w 167"/>
              <a:gd name="T45" fmla="*/ 8 h 120"/>
              <a:gd name="T46" fmla="*/ 111 w 167"/>
              <a:gd name="T47" fmla="*/ 22 h 120"/>
              <a:gd name="T48" fmla="*/ 127 w 167"/>
              <a:gd name="T49" fmla="*/ 22 h 120"/>
              <a:gd name="T50" fmla="*/ 151 w 167"/>
              <a:gd name="T51" fmla="*/ 36 h 120"/>
              <a:gd name="T52" fmla="*/ 159 w 167"/>
              <a:gd name="T53" fmla="*/ 48 h 120"/>
              <a:gd name="T54" fmla="*/ 123 w 167"/>
              <a:gd name="T55" fmla="*/ 60 h 120"/>
              <a:gd name="T56" fmla="*/ 117 w 167"/>
              <a:gd name="T57" fmla="*/ 84 h 120"/>
              <a:gd name="T58" fmla="*/ 101 w 167"/>
              <a:gd name="T59" fmla="*/ 102 h 120"/>
              <a:gd name="T60" fmla="*/ 81 w 167"/>
              <a:gd name="T61" fmla="*/ 114 h 120"/>
              <a:gd name="T62" fmla="*/ 67 w 167"/>
              <a:gd name="T63" fmla="*/ 104 h 120"/>
              <a:gd name="T64" fmla="*/ 45 w 167"/>
              <a:gd name="T65" fmla="*/ 92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67" h="120">
                <a:moveTo>
                  <a:pt x="45" y="92"/>
                </a:moveTo>
                <a:lnTo>
                  <a:pt x="55" y="84"/>
                </a:lnTo>
                <a:lnTo>
                  <a:pt x="83" y="88"/>
                </a:lnTo>
                <a:lnTo>
                  <a:pt x="71" y="80"/>
                </a:lnTo>
                <a:lnTo>
                  <a:pt x="59" y="76"/>
                </a:lnTo>
                <a:lnTo>
                  <a:pt x="43" y="78"/>
                </a:lnTo>
                <a:lnTo>
                  <a:pt x="43" y="68"/>
                </a:lnTo>
                <a:lnTo>
                  <a:pt x="55" y="64"/>
                </a:lnTo>
                <a:lnTo>
                  <a:pt x="69" y="60"/>
                </a:lnTo>
                <a:lnTo>
                  <a:pt x="85" y="60"/>
                </a:lnTo>
                <a:lnTo>
                  <a:pt x="97" y="56"/>
                </a:lnTo>
                <a:lnTo>
                  <a:pt x="89" y="48"/>
                </a:lnTo>
                <a:lnTo>
                  <a:pt x="83" y="52"/>
                </a:lnTo>
                <a:lnTo>
                  <a:pt x="71" y="52"/>
                </a:lnTo>
                <a:lnTo>
                  <a:pt x="71" y="44"/>
                </a:lnTo>
                <a:lnTo>
                  <a:pt x="65" y="42"/>
                </a:lnTo>
                <a:lnTo>
                  <a:pt x="61" y="48"/>
                </a:lnTo>
                <a:lnTo>
                  <a:pt x="55" y="48"/>
                </a:lnTo>
                <a:lnTo>
                  <a:pt x="51" y="56"/>
                </a:lnTo>
                <a:lnTo>
                  <a:pt x="37" y="64"/>
                </a:lnTo>
                <a:lnTo>
                  <a:pt x="27" y="58"/>
                </a:lnTo>
                <a:lnTo>
                  <a:pt x="11" y="46"/>
                </a:lnTo>
                <a:lnTo>
                  <a:pt x="7" y="36"/>
                </a:lnTo>
                <a:lnTo>
                  <a:pt x="19" y="28"/>
                </a:lnTo>
                <a:lnTo>
                  <a:pt x="19" y="24"/>
                </a:lnTo>
                <a:lnTo>
                  <a:pt x="11" y="24"/>
                </a:lnTo>
                <a:lnTo>
                  <a:pt x="2" y="30"/>
                </a:lnTo>
                <a:lnTo>
                  <a:pt x="0" y="20"/>
                </a:lnTo>
                <a:lnTo>
                  <a:pt x="4" y="12"/>
                </a:lnTo>
                <a:lnTo>
                  <a:pt x="19" y="8"/>
                </a:lnTo>
                <a:lnTo>
                  <a:pt x="33" y="8"/>
                </a:lnTo>
                <a:lnTo>
                  <a:pt x="47" y="10"/>
                </a:lnTo>
                <a:lnTo>
                  <a:pt x="51" y="26"/>
                </a:lnTo>
                <a:lnTo>
                  <a:pt x="55" y="12"/>
                </a:lnTo>
                <a:lnTo>
                  <a:pt x="63" y="10"/>
                </a:lnTo>
                <a:lnTo>
                  <a:pt x="73" y="14"/>
                </a:lnTo>
                <a:lnTo>
                  <a:pt x="75" y="22"/>
                </a:lnTo>
                <a:lnTo>
                  <a:pt x="77" y="28"/>
                </a:lnTo>
                <a:lnTo>
                  <a:pt x="83" y="36"/>
                </a:lnTo>
                <a:lnTo>
                  <a:pt x="89" y="38"/>
                </a:lnTo>
                <a:lnTo>
                  <a:pt x="87" y="24"/>
                </a:lnTo>
                <a:lnTo>
                  <a:pt x="83" y="12"/>
                </a:lnTo>
                <a:lnTo>
                  <a:pt x="81" y="4"/>
                </a:lnTo>
                <a:lnTo>
                  <a:pt x="85" y="0"/>
                </a:lnTo>
                <a:lnTo>
                  <a:pt x="95" y="4"/>
                </a:lnTo>
                <a:lnTo>
                  <a:pt x="107" y="8"/>
                </a:lnTo>
                <a:lnTo>
                  <a:pt x="103" y="20"/>
                </a:lnTo>
                <a:lnTo>
                  <a:pt x="111" y="22"/>
                </a:lnTo>
                <a:lnTo>
                  <a:pt x="115" y="16"/>
                </a:lnTo>
                <a:lnTo>
                  <a:pt x="127" y="22"/>
                </a:lnTo>
                <a:lnTo>
                  <a:pt x="127" y="30"/>
                </a:lnTo>
                <a:lnTo>
                  <a:pt x="151" y="36"/>
                </a:lnTo>
                <a:lnTo>
                  <a:pt x="167" y="44"/>
                </a:lnTo>
                <a:lnTo>
                  <a:pt x="159" y="48"/>
                </a:lnTo>
                <a:lnTo>
                  <a:pt x="137" y="52"/>
                </a:lnTo>
                <a:lnTo>
                  <a:pt x="123" y="60"/>
                </a:lnTo>
                <a:lnTo>
                  <a:pt x="119" y="68"/>
                </a:lnTo>
                <a:lnTo>
                  <a:pt x="117" y="84"/>
                </a:lnTo>
                <a:lnTo>
                  <a:pt x="107" y="88"/>
                </a:lnTo>
                <a:lnTo>
                  <a:pt x="101" y="102"/>
                </a:lnTo>
                <a:lnTo>
                  <a:pt x="93" y="120"/>
                </a:lnTo>
                <a:lnTo>
                  <a:pt x="81" y="114"/>
                </a:lnTo>
                <a:lnTo>
                  <a:pt x="81" y="102"/>
                </a:lnTo>
                <a:lnTo>
                  <a:pt x="67" y="104"/>
                </a:lnTo>
                <a:lnTo>
                  <a:pt x="59" y="98"/>
                </a:lnTo>
                <a:lnTo>
                  <a:pt x="45" y="92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7938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89" name="Freeform 92"/>
          <p:cNvSpPr>
            <a:spLocks/>
          </p:cNvSpPr>
          <p:nvPr/>
        </p:nvSpPr>
        <p:spPr bwMode="gray">
          <a:xfrm>
            <a:off x="4727575" y="1728788"/>
            <a:ext cx="203200" cy="73025"/>
          </a:xfrm>
          <a:custGeom>
            <a:avLst/>
            <a:gdLst>
              <a:gd name="T0" fmla="*/ 62 w 144"/>
              <a:gd name="T1" fmla="*/ 38 h 50"/>
              <a:gd name="T2" fmla="*/ 52 w 144"/>
              <a:gd name="T3" fmla="*/ 38 h 50"/>
              <a:gd name="T4" fmla="*/ 34 w 144"/>
              <a:gd name="T5" fmla="*/ 38 h 50"/>
              <a:gd name="T6" fmla="*/ 36 w 144"/>
              <a:gd name="T7" fmla="*/ 30 h 50"/>
              <a:gd name="T8" fmla="*/ 54 w 144"/>
              <a:gd name="T9" fmla="*/ 28 h 50"/>
              <a:gd name="T10" fmla="*/ 60 w 144"/>
              <a:gd name="T11" fmla="*/ 24 h 50"/>
              <a:gd name="T12" fmla="*/ 50 w 144"/>
              <a:gd name="T13" fmla="*/ 22 h 50"/>
              <a:gd name="T14" fmla="*/ 34 w 144"/>
              <a:gd name="T15" fmla="*/ 22 h 50"/>
              <a:gd name="T16" fmla="*/ 18 w 144"/>
              <a:gd name="T17" fmla="*/ 26 h 50"/>
              <a:gd name="T18" fmla="*/ 2 w 144"/>
              <a:gd name="T19" fmla="*/ 24 h 50"/>
              <a:gd name="T20" fmla="*/ 0 w 144"/>
              <a:gd name="T21" fmla="*/ 18 h 50"/>
              <a:gd name="T22" fmla="*/ 10 w 144"/>
              <a:gd name="T23" fmla="*/ 14 h 50"/>
              <a:gd name="T24" fmla="*/ 22 w 144"/>
              <a:gd name="T25" fmla="*/ 6 h 50"/>
              <a:gd name="T26" fmla="*/ 30 w 144"/>
              <a:gd name="T27" fmla="*/ 6 h 50"/>
              <a:gd name="T28" fmla="*/ 46 w 144"/>
              <a:gd name="T29" fmla="*/ 10 h 50"/>
              <a:gd name="T30" fmla="*/ 56 w 144"/>
              <a:gd name="T31" fmla="*/ 10 h 50"/>
              <a:gd name="T32" fmla="*/ 66 w 144"/>
              <a:gd name="T33" fmla="*/ 12 h 50"/>
              <a:gd name="T34" fmla="*/ 74 w 144"/>
              <a:gd name="T35" fmla="*/ 0 h 50"/>
              <a:gd name="T36" fmla="*/ 82 w 144"/>
              <a:gd name="T37" fmla="*/ 14 h 50"/>
              <a:gd name="T38" fmla="*/ 96 w 144"/>
              <a:gd name="T39" fmla="*/ 8 h 50"/>
              <a:gd name="T40" fmla="*/ 114 w 144"/>
              <a:gd name="T41" fmla="*/ 10 h 50"/>
              <a:gd name="T42" fmla="*/ 132 w 144"/>
              <a:gd name="T43" fmla="*/ 14 h 50"/>
              <a:gd name="T44" fmla="*/ 144 w 144"/>
              <a:gd name="T45" fmla="*/ 16 h 50"/>
              <a:gd name="T46" fmla="*/ 138 w 144"/>
              <a:gd name="T47" fmla="*/ 22 h 50"/>
              <a:gd name="T48" fmla="*/ 122 w 144"/>
              <a:gd name="T49" fmla="*/ 30 h 50"/>
              <a:gd name="T50" fmla="*/ 114 w 144"/>
              <a:gd name="T51" fmla="*/ 38 h 50"/>
              <a:gd name="T52" fmla="*/ 100 w 144"/>
              <a:gd name="T53" fmla="*/ 38 h 50"/>
              <a:gd name="T54" fmla="*/ 92 w 144"/>
              <a:gd name="T55" fmla="*/ 50 h 50"/>
              <a:gd name="T56" fmla="*/ 74 w 144"/>
              <a:gd name="T57" fmla="*/ 46 h 50"/>
              <a:gd name="T58" fmla="*/ 68 w 144"/>
              <a:gd name="T59" fmla="*/ 38 h 50"/>
              <a:gd name="T60" fmla="*/ 62 w 144"/>
              <a:gd name="T61" fmla="*/ 38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44" h="50">
                <a:moveTo>
                  <a:pt x="62" y="38"/>
                </a:moveTo>
                <a:lnTo>
                  <a:pt x="52" y="38"/>
                </a:lnTo>
                <a:lnTo>
                  <a:pt x="34" y="38"/>
                </a:lnTo>
                <a:lnTo>
                  <a:pt x="36" y="30"/>
                </a:lnTo>
                <a:lnTo>
                  <a:pt x="54" y="28"/>
                </a:lnTo>
                <a:lnTo>
                  <a:pt x="60" y="24"/>
                </a:lnTo>
                <a:lnTo>
                  <a:pt x="50" y="22"/>
                </a:lnTo>
                <a:lnTo>
                  <a:pt x="34" y="22"/>
                </a:lnTo>
                <a:lnTo>
                  <a:pt x="18" y="26"/>
                </a:lnTo>
                <a:lnTo>
                  <a:pt x="2" y="24"/>
                </a:lnTo>
                <a:lnTo>
                  <a:pt x="0" y="18"/>
                </a:lnTo>
                <a:lnTo>
                  <a:pt x="10" y="14"/>
                </a:lnTo>
                <a:lnTo>
                  <a:pt x="22" y="6"/>
                </a:lnTo>
                <a:lnTo>
                  <a:pt x="30" y="6"/>
                </a:lnTo>
                <a:lnTo>
                  <a:pt x="46" y="10"/>
                </a:lnTo>
                <a:lnTo>
                  <a:pt x="56" y="10"/>
                </a:lnTo>
                <a:lnTo>
                  <a:pt x="66" y="12"/>
                </a:lnTo>
                <a:lnTo>
                  <a:pt x="74" y="0"/>
                </a:lnTo>
                <a:lnTo>
                  <a:pt x="82" y="14"/>
                </a:lnTo>
                <a:lnTo>
                  <a:pt x="96" y="8"/>
                </a:lnTo>
                <a:lnTo>
                  <a:pt x="114" y="10"/>
                </a:lnTo>
                <a:lnTo>
                  <a:pt x="132" y="14"/>
                </a:lnTo>
                <a:lnTo>
                  <a:pt x="144" y="16"/>
                </a:lnTo>
                <a:lnTo>
                  <a:pt x="138" y="22"/>
                </a:lnTo>
                <a:lnTo>
                  <a:pt x="122" y="30"/>
                </a:lnTo>
                <a:lnTo>
                  <a:pt x="114" y="38"/>
                </a:lnTo>
                <a:lnTo>
                  <a:pt x="100" y="38"/>
                </a:lnTo>
                <a:lnTo>
                  <a:pt x="92" y="50"/>
                </a:lnTo>
                <a:lnTo>
                  <a:pt x="74" y="46"/>
                </a:lnTo>
                <a:lnTo>
                  <a:pt x="68" y="38"/>
                </a:lnTo>
                <a:lnTo>
                  <a:pt x="62" y="38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7938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90" name="Freeform 93"/>
          <p:cNvSpPr>
            <a:spLocks/>
          </p:cNvSpPr>
          <p:nvPr/>
        </p:nvSpPr>
        <p:spPr bwMode="gray">
          <a:xfrm>
            <a:off x="4783138" y="1849438"/>
            <a:ext cx="82550" cy="47625"/>
          </a:xfrm>
          <a:custGeom>
            <a:avLst/>
            <a:gdLst>
              <a:gd name="T0" fmla="*/ 10 w 58"/>
              <a:gd name="T1" fmla="*/ 8 h 32"/>
              <a:gd name="T2" fmla="*/ 14 w 58"/>
              <a:gd name="T3" fmla="*/ 4 h 32"/>
              <a:gd name="T4" fmla="*/ 30 w 58"/>
              <a:gd name="T5" fmla="*/ 0 h 32"/>
              <a:gd name="T6" fmla="*/ 38 w 58"/>
              <a:gd name="T7" fmla="*/ 0 h 32"/>
              <a:gd name="T8" fmla="*/ 42 w 58"/>
              <a:gd name="T9" fmla="*/ 8 h 32"/>
              <a:gd name="T10" fmla="*/ 48 w 58"/>
              <a:gd name="T11" fmla="*/ 12 h 32"/>
              <a:gd name="T12" fmla="*/ 58 w 58"/>
              <a:gd name="T13" fmla="*/ 12 h 32"/>
              <a:gd name="T14" fmla="*/ 52 w 58"/>
              <a:gd name="T15" fmla="*/ 20 h 32"/>
              <a:gd name="T16" fmla="*/ 38 w 58"/>
              <a:gd name="T17" fmla="*/ 28 h 32"/>
              <a:gd name="T18" fmla="*/ 26 w 58"/>
              <a:gd name="T19" fmla="*/ 32 h 32"/>
              <a:gd name="T20" fmla="*/ 26 w 58"/>
              <a:gd name="T21" fmla="*/ 20 h 32"/>
              <a:gd name="T22" fmla="*/ 18 w 58"/>
              <a:gd name="T23" fmla="*/ 20 h 32"/>
              <a:gd name="T24" fmla="*/ 10 w 58"/>
              <a:gd name="T25" fmla="*/ 22 h 32"/>
              <a:gd name="T26" fmla="*/ 4 w 58"/>
              <a:gd name="T27" fmla="*/ 28 h 32"/>
              <a:gd name="T28" fmla="*/ 0 w 58"/>
              <a:gd name="T29" fmla="*/ 20 h 32"/>
              <a:gd name="T30" fmla="*/ 6 w 58"/>
              <a:gd name="T31" fmla="*/ 14 h 32"/>
              <a:gd name="T32" fmla="*/ 10 w 58"/>
              <a:gd name="T33" fmla="*/ 8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8" h="32">
                <a:moveTo>
                  <a:pt x="10" y="8"/>
                </a:moveTo>
                <a:lnTo>
                  <a:pt x="14" y="4"/>
                </a:lnTo>
                <a:lnTo>
                  <a:pt x="30" y="0"/>
                </a:lnTo>
                <a:lnTo>
                  <a:pt x="38" y="0"/>
                </a:lnTo>
                <a:lnTo>
                  <a:pt x="42" y="8"/>
                </a:lnTo>
                <a:lnTo>
                  <a:pt x="48" y="12"/>
                </a:lnTo>
                <a:lnTo>
                  <a:pt x="58" y="12"/>
                </a:lnTo>
                <a:lnTo>
                  <a:pt x="52" y="20"/>
                </a:lnTo>
                <a:lnTo>
                  <a:pt x="38" y="28"/>
                </a:lnTo>
                <a:lnTo>
                  <a:pt x="26" y="32"/>
                </a:lnTo>
                <a:lnTo>
                  <a:pt x="26" y="20"/>
                </a:lnTo>
                <a:lnTo>
                  <a:pt x="18" y="20"/>
                </a:lnTo>
                <a:lnTo>
                  <a:pt x="10" y="22"/>
                </a:lnTo>
                <a:lnTo>
                  <a:pt x="4" y="28"/>
                </a:lnTo>
                <a:lnTo>
                  <a:pt x="0" y="20"/>
                </a:lnTo>
                <a:lnTo>
                  <a:pt x="6" y="14"/>
                </a:lnTo>
                <a:lnTo>
                  <a:pt x="10" y="8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7938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91" name="Freeform 94"/>
          <p:cNvSpPr>
            <a:spLocks/>
          </p:cNvSpPr>
          <p:nvPr/>
        </p:nvSpPr>
        <p:spPr bwMode="gray">
          <a:xfrm>
            <a:off x="5292725" y="3195638"/>
            <a:ext cx="73025" cy="65087"/>
          </a:xfrm>
          <a:custGeom>
            <a:avLst/>
            <a:gdLst>
              <a:gd name="T0" fmla="*/ 0 w 52"/>
              <a:gd name="T1" fmla="*/ 6 h 44"/>
              <a:gd name="T2" fmla="*/ 6 w 52"/>
              <a:gd name="T3" fmla="*/ 4 h 44"/>
              <a:gd name="T4" fmla="*/ 16 w 52"/>
              <a:gd name="T5" fmla="*/ 0 h 44"/>
              <a:gd name="T6" fmla="*/ 24 w 52"/>
              <a:gd name="T7" fmla="*/ 0 h 44"/>
              <a:gd name="T8" fmla="*/ 28 w 52"/>
              <a:gd name="T9" fmla="*/ 4 h 44"/>
              <a:gd name="T10" fmla="*/ 30 w 52"/>
              <a:gd name="T11" fmla="*/ 10 h 44"/>
              <a:gd name="T12" fmla="*/ 32 w 52"/>
              <a:gd name="T13" fmla="*/ 18 h 44"/>
              <a:gd name="T14" fmla="*/ 36 w 52"/>
              <a:gd name="T15" fmla="*/ 24 h 44"/>
              <a:gd name="T16" fmla="*/ 40 w 52"/>
              <a:gd name="T17" fmla="*/ 28 h 44"/>
              <a:gd name="T18" fmla="*/ 46 w 52"/>
              <a:gd name="T19" fmla="*/ 30 h 44"/>
              <a:gd name="T20" fmla="*/ 50 w 52"/>
              <a:gd name="T21" fmla="*/ 34 h 44"/>
              <a:gd name="T22" fmla="*/ 52 w 52"/>
              <a:gd name="T23" fmla="*/ 38 h 44"/>
              <a:gd name="T24" fmla="*/ 50 w 52"/>
              <a:gd name="T25" fmla="*/ 44 h 44"/>
              <a:gd name="T26" fmla="*/ 42 w 52"/>
              <a:gd name="T27" fmla="*/ 42 h 44"/>
              <a:gd name="T28" fmla="*/ 40 w 52"/>
              <a:gd name="T29" fmla="*/ 34 h 44"/>
              <a:gd name="T30" fmla="*/ 34 w 52"/>
              <a:gd name="T31" fmla="*/ 32 h 44"/>
              <a:gd name="T32" fmla="*/ 28 w 52"/>
              <a:gd name="T33" fmla="*/ 28 h 44"/>
              <a:gd name="T34" fmla="*/ 20 w 52"/>
              <a:gd name="T35" fmla="*/ 28 h 44"/>
              <a:gd name="T36" fmla="*/ 18 w 52"/>
              <a:gd name="T37" fmla="*/ 32 h 44"/>
              <a:gd name="T38" fmla="*/ 12 w 52"/>
              <a:gd name="T39" fmla="*/ 28 h 44"/>
              <a:gd name="T40" fmla="*/ 0 w 52"/>
              <a:gd name="T41" fmla="*/ 28 h 44"/>
              <a:gd name="T42" fmla="*/ 0 w 52"/>
              <a:gd name="T43" fmla="*/ 16 h 44"/>
              <a:gd name="T44" fmla="*/ 0 w 52"/>
              <a:gd name="T45" fmla="*/ 6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52" h="44">
                <a:moveTo>
                  <a:pt x="0" y="6"/>
                </a:moveTo>
                <a:lnTo>
                  <a:pt x="6" y="4"/>
                </a:lnTo>
                <a:lnTo>
                  <a:pt x="16" y="0"/>
                </a:lnTo>
                <a:lnTo>
                  <a:pt x="24" y="0"/>
                </a:lnTo>
                <a:lnTo>
                  <a:pt x="28" y="4"/>
                </a:lnTo>
                <a:lnTo>
                  <a:pt x="30" y="10"/>
                </a:lnTo>
                <a:lnTo>
                  <a:pt x="32" y="18"/>
                </a:lnTo>
                <a:lnTo>
                  <a:pt x="36" y="24"/>
                </a:lnTo>
                <a:lnTo>
                  <a:pt x="40" y="28"/>
                </a:lnTo>
                <a:lnTo>
                  <a:pt x="46" y="30"/>
                </a:lnTo>
                <a:lnTo>
                  <a:pt x="50" y="34"/>
                </a:lnTo>
                <a:lnTo>
                  <a:pt x="52" y="38"/>
                </a:lnTo>
                <a:lnTo>
                  <a:pt x="50" y="44"/>
                </a:lnTo>
                <a:lnTo>
                  <a:pt x="42" y="42"/>
                </a:lnTo>
                <a:lnTo>
                  <a:pt x="40" y="34"/>
                </a:lnTo>
                <a:lnTo>
                  <a:pt x="34" y="32"/>
                </a:lnTo>
                <a:lnTo>
                  <a:pt x="28" y="28"/>
                </a:lnTo>
                <a:lnTo>
                  <a:pt x="20" y="28"/>
                </a:lnTo>
                <a:lnTo>
                  <a:pt x="18" y="32"/>
                </a:lnTo>
                <a:lnTo>
                  <a:pt x="12" y="28"/>
                </a:lnTo>
                <a:lnTo>
                  <a:pt x="0" y="28"/>
                </a:lnTo>
                <a:lnTo>
                  <a:pt x="0" y="16"/>
                </a:lnTo>
                <a:lnTo>
                  <a:pt x="0" y="6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7938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92" name="Freeform 95"/>
          <p:cNvSpPr>
            <a:spLocks/>
          </p:cNvSpPr>
          <p:nvPr/>
        </p:nvSpPr>
        <p:spPr bwMode="gray">
          <a:xfrm>
            <a:off x="5326063" y="3178175"/>
            <a:ext cx="119062" cy="96838"/>
          </a:xfrm>
          <a:custGeom>
            <a:avLst/>
            <a:gdLst>
              <a:gd name="T0" fmla="*/ 20 w 84"/>
              <a:gd name="T1" fmla="*/ 0 h 66"/>
              <a:gd name="T2" fmla="*/ 26 w 84"/>
              <a:gd name="T3" fmla="*/ 2 h 66"/>
              <a:gd name="T4" fmla="*/ 32 w 84"/>
              <a:gd name="T5" fmla="*/ 8 h 66"/>
              <a:gd name="T6" fmla="*/ 42 w 84"/>
              <a:gd name="T7" fmla="*/ 14 h 66"/>
              <a:gd name="T8" fmla="*/ 46 w 84"/>
              <a:gd name="T9" fmla="*/ 12 h 66"/>
              <a:gd name="T10" fmla="*/ 52 w 84"/>
              <a:gd name="T11" fmla="*/ 6 h 66"/>
              <a:gd name="T12" fmla="*/ 56 w 84"/>
              <a:gd name="T13" fmla="*/ 2 h 66"/>
              <a:gd name="T14" fmla="*/ 60 w 84"/>
              <a:gd name="T15" fmla="*/ 8 h 66"/>
              <a:gd name="T16" fmla="*/ 66 w 84"/>
              <a:gd name="T17" fmla="*/ 20 h 66"/>
              <a:gd name="T18" fmla="*/ 70 w 84"/>
              <a:gd name="T19" fmla="*/ 24 h 66"/>
              <a:gd name="T20" fmla="*/ 80 w 84"/>
              <a:gd name="T21" fmla="*/ 28 h 66"/>
              <a:gd name="T22" fmla="*/ 84 w 84"/>
              <a:gd name="T23" fmla="*/ 30 h 66"/>
              <a:gd name="T24" fmla="*/ 84 w 84"/>
              <a:gd name="T25" fmla="*/ 36 h 66"/>
              <a:gd name="T26" fmla="*/ 72 w 84"/>
              <a:gd name="T27" fmla="*/ 36 h 66"/>
              <a:gd name="T28" fmla="*/ 68 w 84"/>
              <a:gd name="T29" fmla="*/ 38 h 66"/>
              <a:gd name="T30" fmla="*/ 66 w 84"/>
              <a:gd name="T31" fmla="*/ 44 h 66"/>
              <a:gd name="T32" fmla="*/ 68 w 84"/>
              <a:gd name="T33" fmla="*/ 48 h 66"/>
              <a:gd name="T34" fmla="*/ 68 w 84"/>
              <a:gd name="T35" fmla="*/ 50 h 66"/>
              <a:gd name="T36" fmla="*/ 68 w 84"/>
              <a:gd name="T37" fmla="*/ 52 h 66"/>
              <a:gd name="T38" fmla="*/ 68 w 84"/>
              <a:gd name="T39" fmla="*/ 54 h 66"/>
              <a:gd name="T40" fmla="*/ 60 w 84"/>
              <a:gd name="T41" fmla="*/ 54 h 66"/>
              <a:gd name="T42" fmla="*/ 60 w 84"/>
              <a:gd name="T43" fmla="*/ 58 h 66"/>
              <a:gd name="T44" fmla="*/ 60 w 84"/>
              <a:gd name="T45" fmla="*/ 62 h 66"/>
              <a:gd name="T46" fmla="*/ 60 w 84"/>
              <a:gd name="T47" fmla="*/ 66 h 66"/>
              <a:gd name="T48" fmla="*/ 52 w 84"/>
              <a:gd name="T49" fmla="*/ 66 h 66"/>
              <a:gd name="T50" fmla="*/ 46 w 84"/>
              <a:gd name="T51" fmla="*/ 62 h 66"/>
              <a:gd name="T52" fmla="*/ 52 w 84"/>
              <a:gd name="T53" fmla="*/ 58 h 66"/>
              <a:gd name="T54" fmla="*/ 48 w 84"/>
              <a:gd name="T55" fmla="*/ 52 h 66"/>
              <a:gd name="T56" fmla="*/ 48 w 84"/>
              <a:gd name="T57" fmla="*/ 44 h 66"/>
              <a:gd name="T58" fmla="*/ 44 w 84"/>
              <a:gd name="T59" fmla="*/ 42 h 66"/>
              <a:gd name="T60" fmla="*/ 42 w 84"/>
              <a:gd name="T61" fmla="*/ 44 h 66"/>
              <a:gd name="T62" fmla="*/ 38 w 84"/>
              <a:gd name="T63" fmla="*/ 48 h 66"/>
              <a:gd name="T64" fmla="*/ 32 w 84"/>
              <a:gd name="T65" fmla="*/ 52 h 66"/>
              <a:gd name="T66" fmla="*/ 26 w 84"/>
              <a:gd name="T67" fmla="*/ 56 h 66"/>
              <a:gd name="T68" fmla="*/ 28 w 84"/>
              <a:gd name="T69" fmla="*/ 50 h 66"/>
              <a:gd name="T70" fmla="*/ 26 w 84"/>
              <a:gd name="T71" fmla="*/ 46 h 66"/>
              <a:gd name="T72" fmla="*/ 12 w 84"/>
              <a:gd name="T73" fmla="*/ 36 h 66"/>
              <a:gd name="T74" fmla="*/ 6 w 84"/>
              <a:gd name="T75" fmla="*/ 20 h 66"/>
              <a:gd name="T76" fmla="*/ 4 w 84"/>
              <a:gd name="T77" fmla="*/ 16 h 66"/>
              <a:gd name="T78" fmla="*/ 0 w 84"/>
              <a:gd name="T79" fmla="*/ 12 h 66"/>
              <a:gd name="T80" fmla="*/ 6 w 84"/>
              <a:gd name="T81" fmla="*/ 8 h 66"/>
              <a:gd name="T82" fmla="*/ 12 w 84"/>
              <a:gd name="T83" fmla="*/ 12 h 66"/>
              <a:gd name="T84" fmla="*/ 18 w 84"/>
              <a:gd name="T85" fmla="*/ 18 h 66"/>
              <a:gd name="T86" fmla="*/ 24 w 84"/>
              <a:gd name="T87" fmla="*/ 18 h 66"/>
              <a:gd name="T88" fmla="*/ 26 w 84"/>
              <a:gd name="T89" fmla="*/ 14 h 66"/>
              <a:gd name="T90" fmla="*/ 22 w 84"/>
              <a:gd name="T91" fmla="*/ 8 h 66"/>
              <a:gd name="T92" fmla="*/ 16 w 84"/>
              <a:gd name="T93" fmla="*/ 2 h 66"/>
              <a:gd name="T94" fmla="*/ 20 w 84"/>
              <a:gd name="T95" fmla="*/ 0 h 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84" h="66">
                <a:moveTo>
                  <a:pt x="20" y="0"/>
                </a:moveTo>
                <a:lnTo>
                  <a:pt x="26" y="2"/>
                </a:lnTo>
                <a:lnTo>
                  <a:pt x="32" y="8"/>
                </a:lnTo>
                <a:lnTo>
                  <a:pt x="42" y="14"/>
                </a:lnTo>
                <a:lnTo>
                  <a:pt x="46" y="12"/>
                </a:lnTo>
                <a:lnTo>
                  <a:pt x="52" y="6"/>
                </a:lnTo>
                <a:lnTo>
                  <a:pt x="56" y="2"/>
                </a:lnTo>
                <a:lnTo>
                  <a:pt x="60" y="8"/>
                </a:lnTo>
                <a:lnTo>
                  <a:pt x="66" y="20"/>
                </a:lnTo>
                <a:lnTo>
                  <a:pt x="70" y="24"/>
                </a:lnTo>
                <a:lnTo>
                  <a:pt x="80" y="28"/>
                </a:lnTo>
                <a:lnTo>
                  <a:pt x="84" y="30"/>
                </a:lnTo>
                <a:lnTo>
                  <a:pt x="84" y="36"/>
                </a:lnTo>
                <a:lnTo>
                  <a:pt x="72" y="36"/>
                </a:lnTo>
                <a:lnTo>
                  <a:pt x="68" y="38"/>
                </a:lnTo>
                <a:lnTo>
                  <a:pt x="66" y="44"/>
                </a:lnTo>
                <a:lnTo>
                  <a:pt x="68" y="48"/>
                </a:lnTo>
                <a:lnTo>
                  <a:pt x="68" y="50"/>
                </a:lnTo>
                <a:lnTo>
                  <a:pt x="68" y="52"/>
                </a:lnTo>
                <a:lnTo>
                  <a:pt x="68" y="54"/>
                </a:lnTo>
                <a:lnTo>
                  <a:pt x="60" y="54"/>
                </a:lnTo>
                <a:lnTo>
                  <a:pt x="60" y="58"/>
                </a:lnTo>
                <a:lnTo>
                  <a:pt x="60" y="62"/>
                </a:lnTo>
                <a:lnTo>
                  <a:pt x="60" y="66"/>
                </a:lnTo>
                <a:lnTo>
                  <a:pt x="52" y="66"/>
                </a:lnTo>
                <a:lnTo>
                  <a:pt x="46" y="62"/>
                </a:lnTo>
                <a:lnTo>
                  <a:pt x="52" y="58"/>
                </a:lnTo>
                <a:lnTo>
                  <a:pt x="48" y="52"/>
                </a:lnTo>
                <a:lnTo>
                  <a:pt x="48" y="44"/>
                </a:lnTo>
                <a:lnTo>
                  <a:pt x="44" y="42"/>
                </a:lnTo>
                <a:lnTo>
                  <a:pt x="42" y="44"/>
                </a:lnTo>
                <a:lnTo>
                  <a:pt x="38" y="48"/>
                </a:lnTo>
                <a:lnTo>
                  <a:pt x="32" y="52"/>
                </a:lnTo>
                <a:lnTo>
                  <a:pt x="26" y="56"/>
                </a:lnTo>
                <a:lnTo>
                  <a:pt x="28" y="50"/>
                </a:lnTo>
                <a:lnTo>
                  <a:pt x="26" y="46"/>
                </a:lnTo>
                <a:lnTo>
                  <a:pt x="12" y="36"/>
                </a:lnTo>
                <a:lnTo>
                  <a:pt x="6" y="20"/>
                </a:lnTo>
                <a:lnTo>
                  <a:pt x="4" y="16"/>
                </a:lnTo>
                <a:lnTo>
                  <a:pt x="0" y="12"/>
                </a:lnTo>
                <a:lnTo>
                  <a:pt x="6" y="8"/>
                </a:lnTo>
                <a:lnTo>
                  <a:pt x="12" y="12"/>
                </a:lnTo>
                <a:lnTo>
                  <a:pt x="18" y="18"/>
                </a:lnTo>
                <a:lnTo>
                  <a:pt x="24" y="18"/>
                </a:lnTo>
                <a:lnTo>
                  <a:pt x="26" y="14"/>
                </a:lnTo>
                <a:lnTo>
                  <a:pt x="22" y="8"/>
                </a:lnTo>
                <a:lnTo>
                  <a:pt x="16" y="2"/>
                </a:lnTo>
                <a:lnTo>
                  <a:pt x="20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7938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93" name="Freeform 96"/>
          <p:cNvSpPr>
            <a:spLocks/>
          </p:cNvSpPr>
          <p:nvPr/>
        </p:nvSpPr>
        <p:spPr bwMode="gray">
          <a:xfrm>
            <a:off x="5211763" y="3130550"/>
            <a:ext cx="150812" cy="74613"/>
          </a:xfrm>
          <a:custGeom>
            <a:avLst/>
            <a:gdLst>
              <a:gd name="T0" fmla="*/ 0 w 108"/>
              <a:gd name="T1" fmla="*/ 2 h 50"/>
              <a:gd name="T2" fmla="*/ 12 w 108"/>
              <a:gd name="T3" fmla="*/ 0 h 50"/>
              <a:gd name="T4" fmla="*/ 18 w 108"/>
              <a:gd name="T5" fmla="*/ 4 h 50"/>
              <a:gd name="T6" fmla="*/ 24 w 108"/>
              <a:gd name="T7" fmla="*/ 8 h 50"/>
              <a:gd name="T8" fmla="*/ 34 w 108"/>
              <a:gd name="T9" fmla="*/ 6 h 50"/>
              <a:gd name="T10" fmla="*/ 42 w 108"/>
              <a:gd name="T11" fmla="*/ 6 h 50"/>
              <a:gd name="T12" fmla="*/ 52 w 108"/>
              <a:gd name="T13" fmla="*/ 12 h 50"/>
              <a:gd name="T14" fmla="*/ 56 w 108"/>
              <a:gd name="T15" fmla="*/ 14 h 50"/>
              <a:gd name="T16" fmla="*/ 66 w 108"/>
              <a:gd name="T17" fmla="*/ 18 h 50"/>
              <a:gd name="T18" fmla="*/ 72 w 108"/>
              <a:gd name="T19" fmla="*/ 18 h 50"/>
              <a:gd name="T20" fmla="*/ 82 w 108"/>
              <a:gd name="T21" fmla="*/ 16 h 50"/>
              <a:gd name="T22" fmla="*/ 92 w 108"/>
              <a:gd name="T23" fmla="*/ 22 h 50"/>
              <a:gd name="T24" fmla="*/ 94 w 108"/>
              <a:gd name="T25" fmla="*/ 24 h 50"/>
              <a:gd name="T26" fmla="*/ 102 w 108"/>
              <a:gd name="T27" fmla="*/ 32 h 50"/>
              <a:gd name="T28" fmla="*/ 98 w 108"/>
              <a:gd name="T29" fmla="*/ 34 h 50"/>
              <a:gd name="T30" fmla="*/ 104 w 108"/>
              <a:gd name="T31" fmla="*/ 40 h 50"/>
              <a:gd name="T32" fmla="*/ 108 w 108"/>
              <a:gd name="T33" fmla="*/ 46 h 50"/>
              <a:gd name="T34" fmla="*/ 106 w 108"/>
              <a:gd name="T35" fmla="*/ 50 h 50"/>
              <a:gd name="T36" fmla="*/ 100 w 108"/>
              <a:gd name="T37" fmla="*/ 50 h 50"/>
              <a:gd name="T38" fmla="*/ 88 w 108"/>
              <a:gd name="T39" fmla="*/ 40 h 50"/>
              <a:gd name="T40" fmla="*/ 82 w 108"/>
              <a:gd name="T41" fmla="*/ 44 h 50"/>
              <a:gd name="T42" fmla="*/ 74 w 108"/>
              <a:gd name="T43" fmla="*/ 44 h 50"/>
              <a:gd name="T44" fmla="*/ 66 w 108"/>
              <a:gd name="T45" fmla="*/ 46 h 50"/>
              <a:gd name="T46" fmla="*/ 58 w 108"/>
              <a:gd name="T47" fmla="*/ 50 h 50"/>
              <a:gd name="T48" fmla="*/ 52 w 108"/>
              <a:gd name="T49" fmla="*/ 46 h 50"/>
              <a:gd name="T50" fmla="*/ 46 w 108"/>
              <a:gd name="T51" fmla="*/ 40 h 50"/>
              <a:gd name="T52" fmla="*/ 38 w 108"/>
              <a:gd name="T53" fmla="*/ 38 h 50"/>
              <a:gd name="T54" fmla="*/ 36 w 108"/>
              <a:gd name="T55" fmla="*/ 44 h 50"/>
              <a:gd name="T56" fmla="*/ 26 w 108"/>
              <a:gd name="T57" fmla="*/ 40 h 50"/>
              <a:gd name="T58" fmla="*/ 30 w 108"/>
              <a:gd name="T59" fmla="*/ 32 h 50"/>
              <a:gd name="T60" fmla="*/ 26 w 108"/>
              <a:gd name="T61" fmla="*/ 22 h 50"/>
              <a:gd name="T62" fmla="*/ 20 w 108"/>
              <a:gd name="T63" fmla="*/ 14 h 50"/>
              <a:gd name="T64" fmla="*/ 12 w 108"/>
              <a:gd name="T65" fmla="*/ 10 h 50"/>
              <a:gd name="T66" fmla="*/ 6 w 108"/>
              <a:gd name="T67" fmla="*/ 6 h 50"/>
              <a:gd name="T68" fmla="*/ 0 w 108"/>
              <a:gd name="T69" fmla="*/ 2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08" h="50">
                <a:moveTo>
                  <a:pt x="0" y="2"/>
                </a:moveTo>
                <a:lnTo>
                  <a:pt x="12" y="0"/>
                </a:lnTo>
                <a:lnTo>
                  <a:pt x="18" y="4"/>
                </a:lnTo>
                <a:lnTo>
                  <a:pt x="24" y="8"/>
                </a:lnTo>
                <a:lnTo>
                  <a:pt x="34" y="6"/>
                </a:lnTo>
                <a:lnTo>
                  <a:pt x="42" y="6"/>
                </a:lnTo>
                <a:lnTo>
                  <a:pt x="52" y="12"/>
                </a:lnTo>
                <a:lnTo>
                  <a:pt x="56" y="14"/>
                </a:lnTo>
                <a:lnTo>
                  <a:pt x="66" y="18"/>
                </a:lnTo>
                <a:lnTo>
                  <a:pt x="72" y="18"/>
                </a:lnTo>
                <a:lnTo>
                  <a:pt x="82" y="16"/>
                </a:lnTo>
                <a:lnTo>
                  <a:pt x="92" y="22"/>
                </a:lnTo>
                <a:lnTo>
                  <a:pt x="94" y="24"/>
                </a:lnTo>
                <a:lnTo>
                  <a:pt x="102" y="32"/>
                </a:lnTo>
                <a:lnTo>
                  <a:pt x="98" y="34"/>
                </a:lnTo>
                <a:lnTo>
                  <a:pt x="104" y="40"/>
                </a:lnTo>
                <a:lnTo>
                  <a:pt x="108" y="46"/>
                </a:lnTo>
                <a:lnTo>
                  <a:pt x="106" y="50"/>
                </a:lnTo>
                <a:lnTo>
                  <a:pt x="100" y="50"/>
                </a:lnTo>
                <a:lnTo>
                  <a:pt x="88" y="40"/>
                </a:lnTo>
                <a:lnTo>
                  <a:pt x="82" y="44"/>
                </a:lnTo>
                <a:lnTo>
                  <a:pt x="74" y="44"/>
                </a:lnTo>
                <a:lnTo>
                  <a:pt x="66" y="46"/>
                </a:lnTo>
                <a:lnTo>
                  <a:pt x="58" y="50"/>
                </a:lnTo>
                <a:lnTo>
                  <a:pt x="52" y="46"/>
                </a:lnTo>
                <a:lnTo>
                  <a:pt x="46" y="40"/>
                </a:lnTo>
                <a:lnTo>
                  <a:pt x="38" y="38"/>
                </a:lnTo>
                <a:lnTo>
                  <a:pt x="36" y="44"/>
                </a:lnTo>
                <a:lnTo>
                  <a:pt x="26" y="40"/>
                </a:lnTo>
                <a:lnTo>
                  <a:pt x="30" y="32"/>
                </a:lnTo>
                <a:lnTo>
                  <a:pt x="26" y="22"/>
                </a:lnTo>
                <a:lnTo>
                  <a:pt x="20" y="14"/>
                </a:lnTo>
                <a:lnTo>
                  <a:pt x="12" y="10"/>
                </a:lnTo>
                <a:lnTo>
                  <a:pt x="6" y="6"/>
                </a:lnTo>
                <a:lnTo>
                  <a:pt x="0" y="2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7938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94" name="Freeform 97"/>
          <p:cNvSpPr>
            <a:spLocks/>
          </p:cNvSpPr>
          <p:nvPr/>
        </p:nvSpPr>
        <p:spPr bwMode="gray">
          <a:xfrm>
            <a:off x="5495925" y="3157538"/>
            <a:ext cx="311150" cy="204787"/>
          </a:xfrm>
          <a:custGeom>
            <a:avLst/>
            <a:gdLst>
              <a:gd name="T0" fmla="*/ 20 w 222"/>
              <a:gd name="T1" fmla="*/ 104 h 138"/>
              <a:gd name="T2" fmla="*/ 18 w 222"/>
              <a:gd name="T3" fmla="*/ 80 h 138"/>
              <a:gd name="T4" fmla="*/ 24 w 222"/>
              <a:gd name="T5" fmla="*/ 72 h 138"/>
              <a:gd name="T6" fmla="*/ 12 w 222"/>
              <a:gd name="T7" fmla="*/ 56 h 138"/>
              <a:gd name="T8" fmla="*/ 8 w 222"/>
              <a:gd name="T9" fmla="*/ 50 h 138"/>
              <a:gd name="T10" fmla="*/ 0 w 222"/>
              <a:gd name="T11" fmla="*/ 52 h 138"/>
              <a:gd name="T12" fmla="*/ 0 w 222"/>
              <a:gd name="T13" fmla="*/ 44 h 138"/>
              <a:gd name="T14" fmla="*/ 6 w 222"/>
              <a:gd name="T15" fmla="*/ 36 h 138"/>
              <a:gd name="T16" fmla="*/ 12 w 222"/>
              <a:gd name="T17" fmla="*/ 40 h 138"/>
              <a:gd name="T18" fmla="*/ 28 w 222"/>
              <a:gd name="T19" fmla="*/ 40 h 138"/>
              <a:gd name="T20" fmla="*/ 34 w 222"/>
              <a:gd name="T21" fmla="*/ 32 h 138"/>
              <a:gd name="T22" fmla="*/ 26 w 222"/>
              <a:gd name="T23" fmla="*/ 24 h 138"/>
              <a:gd name="T24" fmla="*/ 20 w 222"/>
              <a:gd name="T25" fmla="*/ 16 h 138"/>
              <a:gd name="T26" fmla="*/ 14 w 222"/>
              <a:gd name="T27" fmla="*/ 10 h 138"/>
              <a:gd name="T28" fmla="*/ 4 w 222"/>
              <a:gd name="T29" fmla="*/ 14 h 138"/>
              <a:gd name="T30" fmla="*/ 2 w 222"/>
              <a:gd name="T31" fmla="*/ 28 h 138"/>
              <a:gd name="T32" fmla="*/ 0 w 222"/>
              <a:gd name="T33" fmla="*/ 22 h 138"/>
              <a:gd name="T34" fmla="*/ 0 w 222"/>
              <a:gd name="T35" fmla="*/ 12 h 138"/>
              <a:gd name="T36" fmla="*/ 10 w 222"/>
              <a:gd name="T37" fmla="*/ 6 h 138"/>
              <a:gd name="T38" fmla="*/ 24 w 222"/>
              <a:gd name="T39" fmla="*/ 4 h 138"/>
              <a:gd name="T40" fmla="*/ 36 w 222"/>
              <a:gd name="T41" fmla="*/ 12 h 138"/>
              <a:gd name="T42" fmla="*/ 44 w 222"/>
              <a:gd name="T43" fmla="*/ 26 h 138"/>
              <a:gd name="T44" fmla="*/ 54 w 222"/>
              <a:gd name="T45" fmla="*/ 28 h 138"/>
              <a:gd name="T46" fmla="*/ 68 w 222"/>
              <a:gd name="T47" fmla="*/ 26 h 138"/>
              <a:gd name="T48" fmla="*/ 68 w 222"/>
              <a:gd name="T49" fmla="*/ 14 h 138"/>
              <a:gd name="T50" fmla="*/ 96 w 222"/>
              <a:gd name="T51" fmla="*/ 0 h 138"/>
              <a:gd name="T52" fmla="*/ 102 w 222"/>
              <a:gd name="T53" fmla="*/ 6 h 138"/>
              <a:gd name="T54" fmla="*/ 116 w 222"/>
              <a:gd name="T55" fmla="*/ 8 h 138"/>
              <a:gd name="T56" fmla="*/ 118 w 222"/>
              <a:gd name="T57" fmla="*/ 12 h 138"/>
              <a:gd name="T58" fmla="*/ 118 w 222"/>
              <a:gd name="T59" fmla="*/ 28 h 138"/>
              <a:gd name="T60" fmla="*/ 144 w 222"/>
              <a:gd name="T61" fmla="*/ 28 h 138"/>
              <a:gd name="T62" fmla="*/ 158 w 222"/>
              <a:gd name="T63" fmla="*/ 54 h 138"/>
              <a:gd name="T64" fmla="*/ 178 w 222"/>
              <a:gd name="T65" fmla="*/ 66 h 138"/>
              <a:gd name="T66" fmla="*/ 200 w 222"/>
              <a:gd name="T67" fmla="*/ 82 h 138"/>
              <a:gd name="T68" fmla="*/ 212 w 222"/>
              <a:gd name="T69" fmla="*/ 84 h 138"/>
              <a:gd name="T70" fmla="*/ 222 w 222"/>
              <a:gd name="T71" fmla="*/ 90 h 138"/>
              <a:gd name="T72" fmla="*/ 222 w 222"/>
              <a:gd name="T73" fmla="*/ 98 h 138"/>
              <a:gd name="T74" fmla="*/ 210 w 222"/>
              <a:gd name="T75" fmla="*/ 98 h 138"/>
              <a:gd name="T76" fmla="*/ 194 w 222"/>
              <a:gd name="T77" fmla="*/ 104 h 138"/>
              <a:gd name="T78" fmla="*/ 182 w 222"/>
              <a:gd name="T79" fmla="*/ 122 h 138"/>
              <a:gd name="T80" fmla="*/ 170 w 222"/>
              <a:gd name="T81" fmla="*/ 126 h 138"/>
              <a:gd name="T82" fmla="*/ 160 w 222"/>
              <a:gd name="T83" fmla="*/ 138 h 138"/>
              <a:gd name="T84" fmla="*/ 150 w 222"/>
              <a:gd name="T85" fmla="*/ 134 h 138"/>
              <a:gd name="T86" fmla="*/ 138 w 222"/>
              <a:gd name="T87" fmla="*/ 134 h 138"/>
              <a:gd name="T88" fmla="*/ 136 w 222"/>
              <a:gd name="T89" fmla="*/ 112 h 138"/>
              <a:gd name="T90" fmla="*/ 126 w 222"/>
              <a:gd name="T91" fmla="*/ 110 h 138"/>
              <a:gd name="T92" fmla="*/ 68 w 222"/>
              <a:gd name="T93" fmla="*/ 84 h 138"/>
              <a:gd name="T94" fmla="*/ 42 w 222"/>
              <a:gd name="T95" fmla="*/ 88 h 138"/>
              <a:gd name="T96" fmla="*/ 20 w 222"/>
              <a:gd name="T97" fmla="*/ 104 h 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22" h="138">
                <a:moveTo>
                  <a:pt x="20" y="104"/>
                </a:moveTo>
                <a:lnTo>
                  <a:pt x="18" y="80"/>
                </a:lnTo>
                <a:lnTo>
                  <a:pt x="24" y="72"/>
                </a:lnTo>
                <a:lnTo>
                  <a:pt x="12" y="56"/>
                </a:lnTo>
                <a:lnTo>
                  <a:pt x="8" y="50"/>
                </a:lnTo>
                <a:lnTo>
                  <a:pt x="0" y="52"/>
                </a:lnTo>
                <a:lnTo>
                  <a:pt x="0" y="44"/>
                </a:lnTo>
                <a:lnTo>
                  <a:pt x="6" y="36"/>
                </a:lnTo>
                <a:lnTo>
                  <a:pt x="12" y="40"/>
                </a:lnTo>
                <a:lnTo>
                  <a:pt x="28" y="40"/>
                </a:lnTo>
                <a:lnTo>
                  <a:pt x="34" y="32"/>
                </a:lnTo>
                <a:lnTo>
                  <a:pt x="26" y="24"/>
                </a:lnTo>
                <a:lnTo>
                  <a:pt x="20" y="16"/>
                </a:lnTo>
                <a:lnTo>
                  <a:pt x="14" y="10"/>
                </a:lnTo>
                <a:lnTo>
                  <a:pt x="4" y="14"/>
                </a:lnTo>
                <a:lnTo>
                  <a:pt x="2" y="28"/>
                </a:lnTo>
                <a:lnTo>
                  <a:pt x="0" y="22"/>
                </a:lnTo>
                <a:lnTo>
                  <a:pt x="0" y="12"/>
                </a:lnTo>
                <a:lnTo>
                  <a:pt x="10" y="6"/>
                </a:lnTo>
                <a:lnTo>
                  <a:pt x="24" y="4"/>
                </a:lnTo>
                <a:lnTo>
                  <a:pt x="36" y="12"/>
                </a:lnTo>
                <a:lnTo>
                  <a:pt x="44" y="26"/>
                </a:lnTo>
                <a:lnTo>
                  <a:pt x="54" y="28"/>
                </a:lnTo>
                <a:lnTo>
                  <a:pt x="68" y="26"/>
                </a:lnTo>
                <a:lnTo>
                  <a:pt x="68" y="14"/>
                </a:lnTo>
                <a:lnTo>
                  <a:pt x="96" y="0"/>
                </a:lnTo>
                <a:lnTo>
                  <a:pt x="102" y="6"/>
                </a:lnTo>
                <a:lnTo>
                  <a:pt x="116" y="8"/>
                </a:lnTo>
                <a:lnTo>
                  <a:pt x="118" y="12"/>
                </a:lnTo>
                <a:lnTo>
                  <a:pt x="118" y="28"/>
                </a:lnTo>
                <a:lnTo>
                  <a:pt x="144" y="28"/>
                </a:lnTo>
                <a:lnTo>
                  <a:pt x="158" y="54"/>
                </a:lnTo>
                <a:lnTo>
                  <a:pt x="178" y="66"/>
                </a:lnTo>
                <a:lnTo>
                  <a:pt x="200" y="82"/>
                </a:lnTo>
                <a:lnTo>
                  <a:pt x="212" y="84"/>
                </a:lnTo>
                <a:lnTo>
                  <a:pt x="222" y="90"/>
                </a:lnTo>
                <a:lnTo>
                  <a:pt x="222" y="98"/>
                </a:lnTo>
                <a:lnTo>
                  <a:pt x="210" y="98"/>
                </a:lnTo>
                <a:lnTo>
                  <a:pt x="194" y="104"/>
                </a:lnTo>
                <a:lnTo>
                  <a:pt x="182" y="122"/>
                </a:lnTo>
                <a:lnTo>
                  <a:pt x="170" y="126"/>
                </a:lnTo>
                <a:lnTo>
                  <a:pt x="160" y="138"/>
                </a:lnTo>
                <a:lnTo>
                  <a:pt x="150" y="134"/>
                </a:lnTo>
                <a:lnTo>
                  <a:pt x="138" y="134"/>
                </a:lnTo>
                <a:lnTo>
                  <a:pt x="136" y="112"/>
                </a:lnTo>
                <a:lnTo>
                  <a:pt x="126" y="110"/>
                </a:lnTo>
                <a:lnTo>
                  <a:pt x="68" y="84"/>
                </a:lnTo>
                <a:lnTo>
                  <a:pt x="42" y="88"/>
                </a:lnTo>
                <a:lnTo>
                  <a:pt x="20" y="104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7938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95" name="Freeform 98"/>
          <p:cNvSpPr>
            <a:spLocks/>
          </p:cNvSpPr>
          <p:nvPr/>
        </p:nvSpPr>
        <p:spPr bwMode="gray">
          <a:xfrm>
            <a:off x="5824538" y="3206750"/>
            <a:ext cx="166687" cy="114300"/>
          </a:xfrm>
          <a:custGeom>
            <a:avLst/>
            <a:gdLst>
              <a:gd name="T0" fmla="*/ 24 w 118"/>
              <a:gd name="T1" fmla="*/ 14 h 76"/>
              <a:gd name="T2" fmla="*/ 32 w 118"/>
              <a:gd name="T3" fmla="*/ 10 h 76"/>
              <a:gd name="T4" fmla="*/ 36 w 118"/>
              <a:gd name="T5" fmla="*/ 2 h 76"/>
              <a:gd name="T6" fmla="*/ 48 w 118"/>
              <a:gd name="T7" fmla="*/ 0 h 76"/>
              <a:gd name="T8" fmla="*/ 54 w 118"/>
              <a:gd name="T9" fmla="*/ 2 h 76"/>
              <a:gd name="T10" fmla="*/ 52 w 118"/>
              <a:gd name="T11" fmla="*/ 8 h 76"/>
              <a:gd name="T12" fmla="*/ 50 w 118"/>
              <a:gd name="T13" fmla="*/ 14 h 76"/>
              <a:gd name="T14" fmla="*/ 52 w 118"/>
              <a:gd name="T15" fmla="*/ 20 h 76"/>
              <a:gd name="T16" fmla="*/ 54 w 118"/>
              <a:gd name="T17" fmla="*/ 28 h 76"/>
              <a:gd name="T18" fmla="*/ 66 w 118"/>
              <a:gd name="T19" fmla="*/ 28 h 76"/>
              <a:gd name="T20" fmla="*/ 80 w 118"/>
              <a:gd name="T21" fmla="*/ 30 h 76"/>
              <a:gd name="T22" fmla="*/ 100 w 118"/>
              <a:gd name="T23" fmla="*/ 30 h 76"/>
              <a:gd name="T24" fmla="*/ 98 w 118"/>
              <a:gd name="T25" fmla="*/ 36 h 76"/>
              <a:gd name="T26" fmla="*/ 100 w 118"/>
              <a:gd name="T27" fmla="*/ 44 h 76"/>
              <a:gd name="T28" fmla="*/ 106 w 118"/>
              <a:gd name="T29" fmla="*/ 46 h 76"/>
              <a:gd name="T30" fmla="*/ 118 w 118"/>
              <a:gd name="T31" fmla="*/ 44 h 76"/>
              <a:gd name="T32" fmla="*/ 118 w 118"/>
              <a:gd name="T33" fmla="*/ 64 h 76"/>
              <a:gd name="T34" fmla="*/ 90 w 118"/>
              <a:gd name="T35" fmla="*/ 64 h 76"/>
              <a:gd name="T36" fmla="*/ 80 w 118"/>
              <a:gd name="T37" fmla="*/ 70 h 76"/>
              <a:gd name="T38" fmla="*/ 64 w 118"/>
              <a:gd name="T39" fmla="*/ 76 h 76"/>
              <a:gd name="T40" fmla="*/ 64 w 118"/>
              <a:gd name="T41" fmla="*/ 70 h 76"/>
              <a:gd name="T42" fmla="*/ 66 w 118"/>
              <a:gd name="T43" fmla="*/ 62 h 76"/>
              <a:gd name="T44" fmla="*/ 64 w 118"/>
              <a:gd name="T45" fmla="*/ 50 h 76"/>
              <a:gd name="T46" fmla="*/ 56 w 118"/>
              <a:gd name="T47" fmla="*/ 44 h 76"/>
              <a:gd name="T48" fmla="*/ 46 w 118"/>
              <a:gd name="T49" fmla="*/ 60 h 76"/>
              <a:gd name="T50" fmla="*/ 38 w 118"/>
              <a:gd name="T51" fmla="*/ 62 h 76"/>
              <a:gd name="T52" fmla="*/ 18 w 118"/>
              <a:gd name="T53" fmla="*/ 74 h 76"/>
              <a:gd name="T54" fmla="*/ 8 w 118"/>
              <a:gd name="T55" fmla="*/ 70 h 76"/>
              <a:gd name="T56" fmla="*/ 8 w 118"/>
              <a:gd name="T57" fmla="*/ 62 h 76"/>
              <a:gd name="T58" fmla="*/ 16 w 118"/>
              <a:gd name="T59" fmla="*/ 52 h 76"/>
              <a:gd name="T60" fmla="*/ 10 w 118"/>
              <a:gd name="T61" fmla="*/ 50 h 76"/>
              <a:gd name="T62" fmla="*/ 12 w 118"/>
              <a:gd name="T63" fmla="*/ 36 h 76"/>
              <a:gd name="T64" fmla="*/ 0 w 118"/>
              <a:gd name="T65" fmla="*/ 36 h 76"/>
              <a:gd name="T66" fmla="*/ 0 w 118"/>
              <a:gd name="T67" fmla="*/ 26 h 76"/>
              <a:gd name="T68" fmla="*/ 20 w 118"/>
              <a:gd name="T69" fmla="*/ 26 h 76"/>
              <a:gd name="T70" fmla="*/ 18 w 118"/>
              <a:gd name="T71" fmla="*/ 12 h 76"/>
              <a:gd name="T72" fmla="*/ 24 w 118"/>
              <a:gd name="T73" fmla="*/ 14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18" h="76">
                <a:moveTo>
                  <a:pt x="24" y="14"/>
                </a:moveTo>
                <a:lnTo>
                  <a:pt x="32" y="10"/>
                </a:lnTo>
                <a:lnTo>
                  <a:pt x="36" y="2"/>
                </a:lnTo>
                <a:lnTo>
                  <a:pt x="48" y="0"/>
                </a:lnTo>
                <a:lnTo>
                  <a:pt x="54" y="2"/>
                </a:lnTo>
                <a:lnTo>
                  <a:pt x="52" y="8"/>
                </a:lnTo>
                <a:lnTo>
                  <a:pt x="50" y="14"/>
                </a:lnTo>
                <a:lnTo>
                  <a:pt x="52" y="20"/>
                </a:lnTo>
                <a:lnTo>
                  <a:pt x="54" y="28"/>
                </a:lnTo>
                <a:lnTo>
                  <a:pt x="66" y="28"/>
                </a:lnTo>
                <a:lnTo>
                  <a:pt x="80" y="30"/>
                </a:lnTo>
                <a:lnTo>
                  <a:pt x="100" y="30"/>
                </a:lnTo>
                <a:lnTo>
                  <a:pt x="98" y="36"/>
                </a:lnTo>
                <a:lnTo>
                  <a:pt x="100" y="44"/>
                </a:lnTo>
                <a:lnTo>
                  <a:pt x="106" y="46"/>
                </a:lnTo>
                <a:lnTo>
                  <a:pt x="118" y="44"/>
                </a:lnTo>
                <a:lnTo>
                  <a:pt x="118" y="64"/>
                </a:lnTo>
                <a:lnTo>
                  <a:pt x="90" y="64"/>
                </a:lnTo>
                <a:lnTo>
                  <a:pt x="80" y="70"/>
                </a:lnTo>
                <a:lnTo>
                  <a:pt x="64" y="76"/>
                </a:lnTo>
                <a:lnTo>
                  <a:pt x="64" y="70"/>
                </a:lnTo>
                <a:lnTo>
                  <a:pt x="66" y="62"/>
                </a:lnTo>
                <a:lnTo>
                  <a:pt x="64" y="50"/>
                </a:lnTo>
                <a:lnTo>
                  <a:pt x="56" y="44"/>
                </a:lnTo>
                <a:lnTo>
                  <a:pt x="46" y="60"/>
                </a:lnTo>
                <a:lnTo>
                  <a:pt x="38" y="62"/>
                </a:lnTo>
                <a:lnTo>
                  <a:pt x="18" y="74"/>
                </a:lnTo>
                <a:lnTo>
                  <a:pt x="8" y="70"/>
                </a:lnTo>
                <a:lnTo>
                  <a:pt x="8" y="62"/>
                </a:lnTo>
                <a:lnTo>
                  <a:pt x="16" y="52"/>
                </a:lnTo>
                <a:lnTo>
                  <a:pt x="10" y="50"/>
                </a:lnTo>
                <a:lnTo>
                  <a:pt x="12" y="36"/>
                </a:lnTo>
                <a:lnTo>
                  <a:pt x="0" y="36"/>
                </a:lnTo>
                <a:lnTo>
                  <a:pt x="0" y="26"/>
                </a:lnTo>
                <a:lnTo>
                  <a:pt x="20" y="26"/>
                </a:lnTo>
                <a:lnTo>
                  <a:pt x="18" y="12"/>
                </a:lnTo>
                <a:lnTo>
                  <a:pt x="24" y="14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7938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96" name="Freeform 99"/>
          <p:cNvSpPr>
            <a:spLocks/>
          </p:cNvSpPr>
          <p:nvPr/>
        </p:nvSpPr>
        <p:spPr bwMode="gray">
          <a:xfrm>
            <a:off x="5572125" y="3076575"/>
            <a:ext cx="373063" cy="234950"/>
          </a:xfrm>
          <a:custGeom>
            <a:avLst/>
            <a:gdLst>
              <a:gd name="T0" fmla="*/ 0 w 266"/>
              <a:gd name="T1" fmla="*/ 82 h 158"/>
              <a:gd name="T2" fmla="*/ 0 w 266"/>
              <a:gd name="T3" fmla="*/ 8 h 158"/>
              <a:gd name="T4" fmla="*/ 18 w 266"/>
              <a:gd name="T5" fmla="*/ 4 h 158"/>
              <a:gd name="T6" fmla="*/ 46 w 266"/>
              <a:gd name="T7" fmla="*/ 0 h 158"/>
              <a:gd name="T8" fmla="*/ 54 w 266"/>
              <a:gd name="T9" fmla="*/ 6 h 158"/>
              <a:gd name="T10" fmla="*/ 70 w 266"/>
              <a:gd name="T11" fmla="*/ 16 h 158"/>
              <a:gd name="T12" fmla="*/ 80 w 266"/>
              <a:gd name="T13" fmla="*/ 20 h 158"/>
              <a:gd name="T14" fmla="*/ 94 w 266"/>
              <a:gd name="T15" fmla="*/ 38 h 158"/>
              <a:gd name="T16" fmla="*/ 132 w 266"/>
              <a:gd name="T17" fmla="*/ 36 h 158"/>
              <a:gd name="T18" fmla="*/ 140 w 266"/>
              <a:gd name="T19" fmla="*/ 34 h 158"/>
              <a:gd name="T20" fmla="*/ 158 w 266"/>
              <a:gd name="T21" fmla="*/ 52 h 158"/>
              <a:gd name="T22" fmla="*/ 158 w 266"/>
              <a:gd name="T23" fmla="*/ 60 h 158"/>
              <a:gd name="T24" fmla="*/ 168 w 266"/>
              <a:gd name="T25" fmla="*/ 68 h 158"/>
              <a:gd name="T26" fmla="*/ 170 w 266"/>
              <a:gd name="T27" fmla="*/ 84 h 158"/>
              <a:gd name="T28" fmla="*/ 188 w 266"/>
              <a:gd name="T29" fmla="*/ 82 h 158"/>
              <a:gd name="T30" fmla="*/ 192 w 266"/>
              <a:gd name="T31" fmla="*/ 84 h 158"/>
              <a:gd name="T32" fmla="*/ 192 w 266"/>
              <a:gd name="T33" fmla="*/ 94 h 158"/>
              <a:gd name="T34" fmla="*/ 200 w 266"/>
              <a:gd name="T35" fmla="*/ 94 h 158"/>
              <a:gd name="T36" fmla="*/ 202 w 266"/>
              <a:gd name="T37" fmla="*/ 84 h 158"/>
              <a:gd name="T38" fmla="*/ 214 w 266"/>
              <a:gd name="T39" fmla="*/ 74 h 158"/>
              <a:gd name="T40" fmla="*/ 234 w 266"/>
              <a:gd name="T41" fmla="*/ 62 h 158"/>
              <a:gd name="T42" fmla="*/ 230 w 266"/>
              <a:gd name="T43" fmla="*/ 72 h 158"/>
              <a:gd name="T44" fmla="*/ 228 w 266"/>
              <a:gd name="T45" fmla="*/ 76 h 158"/>
              <a:gd name="T46" fmla="*/ 236 w 266"/>
              <a:gd name="T47" fmla="*/ 80 h 158"/>
              <a:gd name="T48" fmla="*/ 248 w 266"/>
              <a:gd name="T49" fmla="*/ 76 h 158"/>
              <a:gd name="T50" fmla="*/ 258 w 266"/>
              <a:gd name="T51" fmla="*/ 82 h 158"/>
              <a:gd name="T52" fmla="*/ 266 w 266"/>
              <a:gd name="T53" fmla="*/ 90 h 158"/>
              <a:gd name="T54" fmla="*/ 258 w 266"/>
              <a:gd name="T55" fmla="*/ 98 h 158"/>
              <a:gd name="T56" fmla="*/ 248 w 266"/>
              <a:gd name="T57" fmla="*/ 102 h 158"/>
              <a:gd name="T58" fmla="*/ 236 w 266"/>
              <a:gd name="T59" fmla="*/ 102 h 158"/>
              <a:gd name="T60" fmla="*/ 232 w 266"/>
              <a:gd name="T61" fmla="*/ 98 h 158"/>
              <a:gd name="T62" fmla="*/ 234 w 266"/>
              <a:gd name="T63" fmla="*/ 90 h 158"/>
              <a:gd name="T64" fmla="*/ 228 w 266"/>
              <a:gd name="T65" fmla="*/ 88 h 158"/>
              <a:gd name="T66" fmla="*/ 216 w 266"/>
              <a:gd name="T67" fmla="*/ 90 h 158"/>
              <a:gd name="T68" fmla="*/ 212 w 266"/>
              <a:gd name="T69" fmla="*/ 98 h 158"/>
              <a:gd name="T70" fmla="*/ 204 w 266"/>
              <a:gd name="T71" fmla="*/ 102 h 158"/>
              <a:gd name="T72" fmla="*/ 198 w 266"/>
              <a:gd name="T73" fmla="*/ 100 h 158"/>
              <a:gd name="T74" fmla="*/ 200 w 266"/>
              <a:gd name="T75" fmla="*/ 114 h 158"/>
              <a:gd name="T76" fmla="*/ 180 w 266"/>
              <a:gd name="T77" fmla="*/ 114 h 158"/>
              <a:gd name="T78" fmla="*/ 180 w 266"/>
              <a:gd name="T79" fmla="*/ 124 h 158"/>
              <a:gd name="T80" fmla="*/ 192 w 266"/>
              <a:gd name="T81" fmla="*/ 124 h 158"/>
              <a:gd name="T82" fmla="*/ 190 w 266"/>
              <a:gd name="T83" fmla="*/ 138 h 158"/>
              <a:gd name="T84" fmla="*/ 196 w 266"/>
              <a:gd name="T85" fmla="*/ 140 h 158"/>
              <a:gd name="T86" fmla="*/ 188 w 266"/>
              <a:gd name="T87" fmla="*/ 150 h 158"/>
              <a:gd name="T88" fmla="*/ 188 w 266"/>
              <a:gd name="T89" fmla="*/ 158 h 158"/>
              <a:gd name="T90" fmla="*/ 168 w 266"/>
              <a:gd name="T91" fmla="*/ 152 h 158"/>
              <a:gd name="T92" fmla="*/ 168 w 266"/>
              <a:gd name="T93" fmla="*/ 144 h 158"/>
              <a:gd name="T94" fmla="*/ 158 w 266"/>
              <a:gd name="T95" fmla="*/ 138 h 158"/>
              <a:gd name="T96" fmla="*/ 146 w 266"/>
              <a:gd name="T97" fmla="*/ 136 h 158"/>
              <a:gd name="T98" fmla="*/ 104 w 266"/>
              <a:gd name="T99" fmla="*/ 108 h 158"/>
              <a:gd name="T100" fmla="*/ 90 w 266"/>
              <a:gd name="T101" fmla="*/ 82 h 158"/>
              <a:gd name="T102" fmla="*/ 64 w 266"/>
              <a:gd name="T103" fmla="*/ 82 h 158"/>
              <a:gd name="T104" fmla="*/ 64 w 266"/>
              <a:gd name="T105" fmla="*/ 66 h 158"/>
              <a:gd name="T106" fmla="*/ 62 w 266"/>
              <a:gd name="T107" fmla="*/ 62 h 158"/>
              <a:gd name="T108" fmla="*/ 48 w 266"/>
              <a:gd name="T109" fmla="*/ 60 h 158"/>
              <a:gd name="T110" fmla="*/ 42 w 266"/>
              <a:gd name="T111" fmla="*/ 54 h 158"/>
              <a:gd name="T112" fmla="*/ 14 w 266"/>
              <a:gd name="T113" fmla="*/ 68 h 158"/>
              <a:gd name="T114" fmla="*/ 14 w 266"/>
              <a:gd name="T115" fmla="*/ 80 h 158"/>
              <a:gd name="T116" fmla="*/ 0 w 266"/>
              <a:gd name="T117" fmla="*/ 82 h 1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66" h="158">
                <a:moveTo>
                  <a:pt x="0" y="82"/>
                </a:moveTo>
                <a:lnTo>
                  <a:pt x="0" y="8"/>
                </a:lnTo>
                <a:lnTo>
                  <a:pt x="18" y="4"/>
                </a:lnTo>
                <a:lnTo>
                  <a:pt x="46" y="0"/>
                </a:lnTo>
                <a:lnTo>
                  <a:pt x="54" y="6"/>
                </a:lnTo>
                <a:lnTo>
                  <a:pt x="70" y="16"/>
                </a:lnTo>
                <a:lnTo>
                  <a:pt x="80" y="20"/>
                </a:lnTo>
                <a:lnTo>
                  <a:pt x="94" y="38"/>
                </a:lnTo>
                <a:lnTo>
                  <a:pt x="132" y="36"/>
                </a:lnTo>
                <a:lnTo>
                  <a:pt x="140" y="34"/>
                </a:lnTo>
                <a:lnTo>
                  <a:pt x="158" y="52"/>
                </a:lnTo>
                <a:lnTo>
                  <a:pt x="158" y="60"/>
                </a:lnTo>
                <a:lnTo>
                  <a:pt x="168" y="68"/>
                </a:lnTo>
                <a:lnTo>
                  <a:pt x="170" y="84"/>
                </a:lnTo>
                <a:lnTo>
                  <a:pt x="188" y="82"/>
                </a:lnTo>
                <a:lnTo>
                  <a:pt x="192" y="84"/>
                </a:lnTo>
                <a:lnTo>
                  <a:pt x="192" y="94"/>
                </a:lnTo>
                <a:lnTo>
                  <a:pt x="200" y="94"/>
                </a:lnTo>
                <a:lnTo>
                  <a:pt x="202" y="84"/>
                </a:lnTo>
                <a:lnTo>
                  <a:pt x="214" y="74"/>
                </a:lnTo>
                <a:lnTo>
                  <a:pt x="234" y="62"/>
                </a:lnTo>
                <a:lnTo>
                  <a:pt x="230" y="72"/>
                </a:lnTo>
                <a:lnTo>
                  <a:pt x="228" y="76"/>
                </a:lnTo>
                <a:lnTo>
                  <a:pt x="236" y="80"/>
                </a:lnTo>
                <a:lnTo>
                  <a:pt x="248" y="76"/>
                </a:lnTo>
                <a:lnTo>
                  <a:pt x="258" y="82"/>
                </a:lnTo>
                <a:lnTo>
                  <a:pt x="266" y="90"/>
                </a:lnTo>
                <a:lnTo>
                  <a:pt x="258" y="98"/>
                </a:lnTo>
                <a:lnTo>
                  <a:pt x="248" y="102"/>
                </a:lnTo>
                <a:lnTo>
                  <a:pt x="236" y="102"/>
                </a:lnTo>
                <a:lnTo>
                  <a:pt x="232" y="98"/>
                </a:lnTo>
                <a:lnTo>
                  <a:pt x="234" y="90"/>
                </a:lnTo>
                <a:lnTo>
                  <a:pt x="228" y="88"/>
                </a:lnTo>
                <a:lnTo>
                  <a:pt x="216" y="90"/>
                </a:lnTo>
                <a:lnTo>
                  <a:pt x="212" y="98"/>
                </a:lnTo>
                <a:lnTo>
                  <a:pt x="204" y="102"/>
                </a:lnTo>
                <a:lnTo>
                  <a:pt x="198" y="100"/>
                </a:lnTo>
                <a:lnTo>
                  <a:pt x="200" y="114"/>
                </a:lnTo>
                <a:lnTo>
                  <a:pt x="180" y="114"/>
                </a:lnTo>
                <a:lnTo>
                  <a:pt x="180" y="124"/>
                </a:lnTo>
                <a:lnTo>
                  <a:pt x="192" y="124"/>
                </a:lnTo>
                <a:lnTo>
                  <a:pt x="190" y="138"/>
                </a:lnTo>
                <a:lnTo>
                  <a:pt x="196" y="140"/>
                </a:lnTo>
                <a:lnTo>
                  <a:pt x="188" y="150"/>
                </a:lnTo>
                <a:lnTo>
                  <a:pt x="188" y="158"/>
                </a:lnTo>
                <a:lnTo>
                  <a:pt x="168" y="152"/>
                </a:lnTo>
                <a:lnTo>
                  <a:pt x="168" y="144"/>
                </a:lnTo>
                <a:lnTo>
                  <a:pt x="158" y="138"/>
                </a:lnTo>
                <a:lnTo>
                  <a:pt x="146" y="136"/>
                </a:lnTo>
                <a:lnTo>
                  <a:pt x="104" y="108"/>
                </a:lnTo>
                <a:lnTo>
                  <a:pt x="90" y="82"/>
                </a:lnTo>
                <a:lnTo>
                  <a:pt x="64" y="82"/>
                </a:lnTo>
                <a:lnTo>
                  <a:pt x="64" y="66"/>
                </a:lnTo>
                <a:lnTo>
                  <a:pt x="62" y="62"/>
                </a:lnTo>
                <a:lnTo>
                  <a:pt x="48" y="60"/>
                </a:lnTo>
                <a:lnTo>
                  <a:pt x="42" y="54"/>
                </a:lnTo>
                <a:lnTo>
                  <a:pt x="14" y="68"/>
                </a:lnTo>
                <a:lnTo>
                  <a:pt x="14" y="80"/>
                </a:lnTo>
                <a:lnTo>
                  <a:pt x="0" y="82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7938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97" name="Freeform 100"/>
          <p:cNvSpPr>
            <a:spLocks/>
          </p:cNvSpPr>
          <p:nvPr/>
        </p:nvSpPr>
        <p:spPr bwMode="gray">
          <a:xfrm>
            <a:off x="5892800" y="3138488"/>
            <a:ext cx="222250" cy="112712"/>
          </a:xfrm>
          <a:custGeom>
            <a:avLst/>
            <a:gdLst>
              <a:gd name="T0" fmla="*/ 6 w 158"/>
              <a:gd name="T1" fmla="*/ 20 h 76"/>
              <a:gd name="T2" fmla="*/ 16 w 158"/>
              <a:gd name="T3" fmla="*/ 8 h 76"/>
              <a:gd name="T4" fmla="*/ 28 w 158"/>
              <a:gd name="T5" fmla="*/ 8 h 76"/>
              <a:gd name="T6" fmla="*/ 32 w 158"/>
              <a:gd name="T7" fmla="*/ 12 h 76"/>
              <a:gd name="T8" fmla="*/ 50 w 158"/>
              <a:gd name="T9" fmla="*/ 10 h 76"/>
              <a:gd name="T10" fmla="*/ 52 w 158"/>
              <a:gd name="T11" fmla="*/ 4 h 76"/>
              <a:gd name="T12" fmla="*/ 60 w 158"/>
              <a:gd name="T13" fmla="*/ 0 h 76"/>
              <a:gd name="T14" fmla="*/ 72 w 158"/>
              <a:gd name="T15" fmla="*/ 2 h 76"/>
              <a:gd name="T16" fmla="*/ 74 w 158"/>
              <a:gd name="T17" fmla="*/ 10 h 76"/>
              <a:gd name="T18" fmla="*/ 134 w 158"/>
              <a:gd name="T19" fmla="*/ 8 h 76"/>
              <a:gd name="T20" fmla="*/ 140 w 158"/>
              <a:gd name="T21" fmla="*/ 14 h 76"/>
              <a:gd name="T22" fmla="*/ 148 w 158"/>
              <a:gd name="T23" fmla="*/ 16 h 76"/>
              <a:gd name="T24" fmla="*/ 158 w 158"/>
              <a:gd name="T25" fmla="*/ 20 h 76"/>
              <a:gd name="T26" fmla="*/ 152 w 158"/>
              <a:gd name="T27" fmla="*/ 24 h 76"/>
              <a:gd name="T28" fmla="*/ 138 w 158"/>
              <a:gd name="T29" fmla="*/ 32 h 76"/>
              <a:gd name="T30" fmla="*/ 126 w 158"/>
              <a:gd name="T31" fmla="*/ 36 h 76"/>
              <a:gd name="T32" fmla="*/ 122 w 158"/>
              <a:gd name="T33" fmla="*/ 44 h 76"/>
              <a:gd name="T34" fmla="*/ 102 w 158"/>
              <a:gd name="T35" fmla="*/ 44 h 76"/>
              <a:gd name="T36" fmla="*/ 98 w 158"/>
              <a:gd name="T37" fmla="*/ 54 h 76"/>
              <a:gd name="T38" fmla="*/ 82 w 158"/>
              <a:gd name="T39" fmla="*/ 58 h 76"/>
              <a:gd name="T40" fmla="*/ 82 w 158"/>
              <a:gd name="T41" fmla="*/ 52 h 76"/>
              <a:gd name="T42" fmla="*/ 68 w 158"/>
              <a:gd name="T43" fmla="*/ 52 h 76"/>
              <a:gd name="T44" fmla="*/ 66 w 158"/>
              <a:gd name="T45" fmla="*/ 58 h 76"/>
              <a:gd name="T46" fmla="*/ 58 w 158"/>
              <a:gd name="T47" fmla="*/ 62 h 76"/>
              <a:gd name="T48" fmla="*/ 54 w 158"/>
              <a:gd name="T49" fmla="*/ 66 h 76"/>
              <a:gd name="T50" fmla="*/ 52 w 158"/>
              <a:gd name="T51" fmla="*/ 76 h 76"/>
              <a:gd name="T52" fmla="*/ 32 w 158"/>
              <a:gd name="T53" fmla="*/ 76 h 76"/>
              <a:gd name="T54" fmla="*/ 18 w 158"/>
              <a:gd name="T55" fmla="*/ 74 h 76"/>
              <a:gd name="T56" fmla="*/ 6 w 158"/>
              <a:gd name="T57" fmla="*/ 74 h 76"/>
              <a:gd name="T58" fmla="*/ 4 w 158"/>
              <a:gd name="T59" fmla="*/ 66 h 76"/>
              <a:gd name="T60" fmla="*/ 2 w 158"/>
              <a:gd name="T61" fmla="*/ 60 h 76"/>
              <a:gd name="T62" fmla="*/ 4 w 158"/>
              <a:gd name="T63" fmla="*/ 56 h 76"/>
              <a:gd name="T64" fmla="*/ 8 w 158"/>
              <a:gd name="T65" fmla="*/ 60 h 76"/>
              <a:gd name="T66" fmla="*/ 20 w 158"/>
              <a:gd name="T67" fmla="*/ 60 h 76"/>
              <a:gd name="T68" fmla="*/ 30 w 158"/>
              <a:gd name="T69" fmla="*/ 56 h 76"/>
              <a:gd name="T70" fmla="*/ 38 w 158"/>
              <a:gd name="T71" fmla="*/ 48 h 76"/>
              <a:gd name="T72" fmla="*/ 30 w 158"/>
              <a:gd name="T73" fmla="*/ 40 h 76"/>
              <a:gd name="T74" fmla="*/ 20 w 158"/>
              <a:gd name="T75" fmla="*/ 34 h 76"/>
              <a:gd name="T76" fmla="*/ 8 w 158"/>
              <a:gd name="T77" fmla="*/ 38 h 76"/>
              <a:gd name="T78" fmla="*/ 0 w 158"/>
              <a:gd name="T79" fmla="*/ 34 h 76"/>
              <a:gd name="T80" fmla="*/ 2 w 158"/>
              <a:gd name="T81" fmla="*/ 30 h 76"/>
              <a:gd name="T82" fmla="*/ 6 w 158"/>
              <a:gd name="T83" fmla="*/ 20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58" h="76">
                <a:moveTo>
                  <a:pt x="6" y="20"/>
                </a:moveTo>
                <a:lnTo>
                  <a:pt x="16" y="8"/>
                </a:lnTo>
                <a:lnTo>
                  <a:pt x="28" y="8"/>
                </a:lnTo>
                <a:lnTo>
                  <a:pt x="32" y="12"/>
                </a:lnTo>
                <a:lnTo>
                  <a:pt x="50" y="10"/>
                </a:lnTo>
                <a:lnTo>
                  <a:pt x="52" y="4"/>
                </a:lnTo>
                <a:lnTo>
                  <a:pt x="60" y="0"/>
                </a:lnTo>
                <a:lnTo>
                  <a:pt x="72" y="2"/>
                </a:lnTo>
                <a:lnTo>
                  <a:pt x="74" y="10"/>
                </a:lnTo>
                <a:lnTo>
                  <a:pt x="134" y="8"/>
                </a:lnTo>
                <a:lnTo>
                  <a:pt x="140" y="14"/>
                </a:lnTo>
                <a:lnTo>
                  <a:pt x="148" y="16"/>
                </a:lnTo>
                <a:lnTo>
                  <a:pt x="158" y="20"/>
                </a:lnTo>
                <a:lnTo>
                  <a:pt x="152" y="24"/>
                </a:lnTo>
                <a:lnTo>
                  <a:pt x="138" y="32"/>
                </a:lnTo>
                <a:lnTo>
                  <a:pt x="126" y="36"/>
                </a:lnTo>
                <a:lnTo>
                  <a:pt x="122" y="44"/>
                </a:lnTo>
                <a:lnTo>
                  <a:pt x="102" y="44"/>
                </a:lnTo>
                <a:lnTo>
                  <a:pt x="98" y="54"/>
                </a:lnTo>
                <a:lnTo>
                  <a:pt x="82" y="58"/>
                </a:lnTo>
                <a:lnTo>
                  <a:pt x="82" y="52"/>
                </a:lnTo>
                <a:lnTo>
                  <a:pt x="68" y="52"/>
                </a:lnTo>
                <a:lnTo>
                  <a:pt x="66" y="58"/>
                </a:lnTo>
                <a:lnTo>
                  <a:pt x="58" y="62"/>
                </a:lnTo>
                <a:lnTo>
                  <a:pt x="54" y="66"/>
                </a:lnTo>
                <a:lnTo>
                  <a:pt x="52" y="76"/>
                </a:lnTo>
                <a:lnTo>
                  <a:pt x="32" y="76"/>
                </a:lnTo>
                <a:lnTo>
                  <a:pt x="18" y="74"/>
                </a:lnTo>
                <a:lnTo>
                  <a:pt x="6" y="74"/>
                </a:lnTo>
                <a:lnTo>
                  <a:pt x="4" y="66"/>
                </a:lnTo>
                <a:lnTo>
                  <a:pt x="2" y="60"/>
                </a:lnTo>
                <a:lnTo>
                  <a:pt x="4" y="56"/>
                </a:lnTo>
                <a:lnTo>
                  <a:pt x="8" y="60"/>
                </a:lnTo>
                <a:lnTo>
                  <a:pt x="20" y="60"/>
                </a:lnTo>
                <a:lnTo>
                  <a:pt x="30" y="56"/>
                </a:lnTo>
                <a:lnTo>
                  <a:pt x="38" y="48"/>
                </a:lnTo>
                <a:lnTo>
                  <a:pt x="30" y="40"/>
                </a:lnTo>
                <a:lnTo>
                  <a:pt x="20" y="34"/>
                </a:lnTo>
                <a:lnTo>
                  <a:pt x="8" y="38"/>
                </a:lnTo>
                <a:lnTo>
                  <a:pt x="0" y="34"/>
                </a:lnTo>
                <a:lnTo>
                  <a:pt x="2" y="30"/>
                </a:lnTo>
                <a:lnTo>
                  <a:pt x="6" y="2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7938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98" name="Freeform 101"/>
          <p:cNvSpPr>
            <a:spLocks/>
          </p:cNvSpPr>
          <p:nvPr/>
        </p:nvSpPr>
        <p:spPr bwMode="gray">
          <a:xfrm>
            <a:off x="5360988" y="2773363"/>
            <a:ext cx="900112" cy="442912"/>
          </a:xfrm>
          <a:custGeom>
            <a:avLst/>
            <a:gdLst>
              <a:gd name="T0" fmla="*/ 94 w 640"/>
              <a:gd name="T1" fmla="*/ 260 h 298"/>
              <a:gd name="T2" fmla="*/ 66 w 640"/>
              <a:gd name="T3" fmla="*/ 234 h 298"/>
              <a:gd name="T4" fmla="*/ 64 w 640"/>
              <a:gd name="T5" fmla="*/ 220 h 298"/>
              <a:gd name="T6" fmla="*/ 76 w 640"/>
              <a:gd name="T7" fmla="*/ 210 h 298"/>
              <a:gd name="T8" fmla="*/ 94 w 640"/>
              <a:gd name="T9" fmla="*/ 208 h 298"/>
              <a:gd name="T10" fmla="*/ 108 w 640"/>
              <a:gd name="T11" fmla="*/ 196 h 298"/>
              <a:gd name="T12" fmla="*/ 82 w 640"/>
              <a:gd name="T13" fmla="*/ 176 h 298"/>
              <a:gd name="T14" fmla="*/ 40 w 640"/>
              <a:gd name="T15" fmla="*/ 188 h 298"/>
              <a:gd name="T16" fmla="*/ 24 w 640"/>
              <a:gd name="T17" fmla="*/ 158 h 298"/>
              <a:gd name="T18" fmla="*/ 0 w 640"/>
              <a:gd name="T19" fmla="*/ 140 h 298"/>
              <a:gd name="T20" fmla="*/ 18 w 640"/>
              <a:gd name="T21" fmla="*/ 102 h 298"/>
              <a:gd name="T22" fmla="*/ 34 w 640"/>
              <a:gd name="T23" fmla="*/ 114 h 298"/>
              <a:gd name="T24" fmla="*/ 60 w 640"/>
              <a:gd name="T25" fmla="*/ 84 h 298"/>
              <a:gd name="T26" fmla="*/ 112 w 640"/>
              <a:gd name="T27" fmla="*/ 84 h 298"/>
              <a:gd name="T28" fmla="*/ 150 w 640"/>
              <a:gd name="T29" fmla="*/ 100 h 298"/>
              <a:gd name="T30" fmla="*/ 190 w 640"/>
              <a:gd name="T31" fmla="*/ 90 h 298"/>
              <a:gd name="T32" fmla="*/ 226 w 640"/>
              <a:gd name="T33" fmla="*/ 98 h 298"/>
              <a:gd name="T34" fmla="*/ 228 w 640"/>
              <a:gd name="T35" fmla="*/ 80 h 298"/>
              <a:gd name="T36" fmla="*/ 220 w 640"/>
              <a:gd name="T37" fmla="*/ 68 h 298"/>
              <a:gd name="T38" fmla="*/ 228 w 640"/>
              <a:gd name="T39" fmla="*/ 52 h 298"/>
              <a:gd name="T40" fmla="*/ 236 w 640"/>
              <a:gd name="T41" fmla="*/ 40 h 298"/>
              <a:gd name="T42" fmla="*/ 254 w 640"/>
              <a:gd name="T43" fmla="*/ 28 h 298"/>
              <a:gd name="T44" fmla="*/ 316 w 640"/>
              <a:gd name="T45" fmla="*/ 10 h 298"/>
              <a:gd name="T46" fmla="*/ 364 w 640"/>
              <a:gd name="T47" fmla="*/ 0 h 298"/>
              <a:gd name="T48" fmla="*/ 388 w 640"/>
              <a:gd name="T49" fmla="*/ 16 h 298"/>
              <a:gd name="T50" fmla="*/ 418 w 640"/>
              <a:gd name="T51" fmla="*/ 28 h 298"/>
              <a:gd name="T52" fmla="*/ 456 w 640"/>
              <a:gd name="T53" fmla="*/ 28 h 298"/>
              <a:gd name="T54" fmla="*/ 480 w 640"/>
              <a:gd name="T55" fmla="*/ 32 h 298"/>
              <a:gd name="T56" fmla="*/ 510 w 640"/>
              <a:gd name="T57" fmla="*/ 60 h 298"/>
              <a:gd name="T58" fmla="*/ 528 w 640"/>
              <a:gd name="T59" fmla="*/ 92 h 298"/>
              <a:gd name="T60" fmla="*/ 540 w 640"/>
              <a:gd name="T61" fmla="*/ 84 h 298"/>
              <a:gd name="T62" fmla="*/ 562 w 640"/>
              <a:gd name="T63" fmla="*/ 96 h 298"/>
              <a:gd name="T64" fmla="*/ 590 w 640"/>
              <a:gd name="T65" fmla="*/ 92 h 298"/>
              <a:gd name="T66" fmla="*/ 614 w 640"/>
              <a:gd name="T67" fmla="*/ 116 h 298"/>
              <a:gd name="T68" fmla="*/ 640 w 640"/>
              <a:gd name="T69" fmla="*/ 132 h 298"/>
              <a:gd name="T70" fmla="*/ 626 w 640"/>
              <a:gd name="T71" fmla="*/ 142 h 298"/>
              <a:gd name="T72" fmla="*/ 622 w 640"/>
              <a:gd name="T73" fmla="*/ 170 h 298"/>
              <a:gd name="T74" fmla="*/ 596 w 640"/>
              <a:gd name="T75" fmla="*/ 172 h 298"/>
              <a:gd name="T76" fmla="*/ 570 w 640"/>
              <a:gd name="T77" fmla="*/ 194 h 298"/>
              <a:gd name="T78" fmla="*/ 548 w 640"/>
              <a:gd name="T79" fmla="*/ 208 h 298"/>
              <a:gd name="T80" fmla="*/ 538 w 640"/>
              <a:gd name="T81" fmla="*/ 232 h 298"/>
              <a:gd name="T82" fmla="*/ 536 w 640"/>
              <a:gd name="T83" fmla="*/ 256 h 298"/>
              <a:gd name="T84" fmla="*/ 526 w 640"/>
              <a:gd name="T85" fmla="*/ 262 h 298"/>
              <a:gd name="T86" fmla="*/ 512 w 640"/>
              <a:gd name="T87" fmla="*/ 254 h 298"/>
              <a:gd name="T88" fmla="*/ 450 w 640"/>
              <a:gd name="T89" fmla="*/ 248 h 298"/>
              <a:gd name="T90" fmla="*/ 430 w 640"/>
              <a:gd name="T91" fmla="*/ 250 h 298"/>
              <a:gd name="T92" fmla="*/ 410 w 640"/>
              <a:gd name="T93" fmla="*/ 258 h 298"/>
              <a:gd name="T94" fmla="*/ 394 w 640"/>
              <a:gd name="T95" fmla="*/ 254 h 298"/>
              <a:gd name="T96" fmla="*/ 376 w 640"/>
              <a:gd name="T97" fmla="*/ 270 h 298"/>
              <a:gd name="T98" fmla="*/ 350 w 640"/>
              <a:gd name="T99" fmla="*/ 298 h 298"/>
              <a:gd name="T100" fmla="*/ 342 w 640"/>
              <a:gd name="T101" fmla="*/ 288 h 298"/>
              <a:gd name="T102" fmla="*/ 320 w 640"/>
              <a:gd name="T103" fmla="*/ 288 h 298"/>
              <a:gd name="T104" fmla="*/ 308 w 640"/>
              <a:gd name="T105" fmla="*/ 264 h 298"/>
              <a:gd name="T106" fmla="*/ 290 w 640"/>
              <a:gd name="T107" fmla="*/ 238 h 298"/>
              <a:gd name="T108" fmla="*/ 244 w 640"/>
              <a:gd name="T109" fmla="*/ 242 h 298"/>
              <a:gd name="T110" fmla="*/ 204 w 640"/>
              <a:gd name="T111" fmla="*/ 210 h 298"/>
              <a:gd name="T112" fmla="*/ 168 w 640"/>
              <a:gd name="T113" fmla="*/ 208 h 298"/>
              <a:gd name="T114" fmla="*/ 150 w 640"/>
              <a:gd name="T115" fmla="*/ 286 h 298"/>
              <a:gd name="T116" fmla="*/ 132 w 640"/>
              <a:gd name="T117" fmla="*/ 270 h 298"/>
              <a:gd name="T118" fmla="*/ 114 w 640"/>
              <a:gd name="T119" fmla="*/ 264 h 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640" h="298">
                <a:moveTo>
                  <a:pt x="108" y="262"/>
                </a:moveTo>
                <a:lnTo>
                  <a:pt x="94" y="260"/>
                </a:lnTo>
                <a:lnTo>
                  <a:pt x="78" y="248"/>
                </a:lnTo>
                <a:lnTo>
                  <a:pt x="66" y="234"/>
                </a:lnTo>
                <a:lnTo>
                  <a:pt x="58" y="224"/>
                </a:lnTo>
                <a:lnTo>
                  <a:pt x="64" y="220"/>
                </a:lnTo>
                <a:lnTo>
                  <a:pt x="78" y="222"/>
                </a:lnTo>
                <a:lnTo>
                  <a:pt x="76" y="210"/>
                </a:lnTo>
                <a:lnTo>
                  <a:pt x="82" y="206"/>
                </a:lnTo>
                <a:lnTo>
                  <a:pt x="94" y="208"/>
                </a:lnTo>
                <a:lnTo>
                  <a:pt x="104" y="210"/>
                </a:lnTo>
                <a:lnTo>
                  <a:pt x="108" y="196"/>
                </a:lnTo>
                <a:lnTo>
                  <a:pt x="100" y="176"/>
                </a:lnTo>
                <a:lnTo>
                  <a:pt x="82" y="176"/>
                </a:lnTo>
                <a:lnTo>
                  <a:pt x="64" y="178"/>
                </a:lnTo>
                <a:lnTo>
                  <a:pt x="40" y="188"/>
                </a:lnTo>
                <a:lnTo>
                  <a:pt x="36" y="174"/>
                </a:lnTo>
                <a:lnTo>
                  <a:pt x="24" y="158"/>
                </a:lnTo>
                <a:lnTo>
                  <a:pt x="10" y="154"/>
                </a:lnTo>
                <a:lnTo>
                  <a:pt x="0" y="140"/>
                </a:lnTo>
                <a:lnTo>
                  <a:pt x="6" y="116"/>
                </a:lnTo>
                <a:lnTo>
                  <a:pt x="18" y="102"/>
                </a:lnTo>
                <a:lnTo>
                  <a:pt x="26" y="118"/>
                </a:lnTo>
                <a:lnTo>
                  <a:pt x="34" y="114"/>
                </a:lnTo>
                <a:lnTo>
                  <a:pt x="36" y="102"/>
                </a:lnTo>
                <a:lnTo>
                  <a:pt x="60" y="84"/>
                </a:lnTo>
                <a:lnTo>
                  <a:pt x="76" y="78"/>
                </a:lnTo>
                <a:lnTo>
                  <a:pt x="112" y="84"/>
                </a:lnTo>
                <a:lnTo>
                  <a:pt x="136" y="98"/>
                </a:lnTo>
                <a:lnTo>
                  <a:pt x="150" y="100"/>
                </a:lnTo>
                <a:lnTo>
                  <a:pt x="172" y="90"/>
                </a:lnTo>
                <a:lnTo>
                  <a:pt x="190" y="90"/>
                </a:lnTo>
                <a:lnTo>
                  <a:pt x="200" y="100"/>
                </a:lnTo>
                <a:lnTo>
                  <a:pt x="226" y="98"/>
                </a:lnTo>
                <a:lnTo>
                  <a:pt x="238" y="88"/>
                </a:lnTo>
                <a:lnTo>
                  <a:pt x="228" y="80"/>
                </a:lnTo>
                <a:lnTo>
                  <a:pt x="214" y="76"/>
                </a:lnTo>
                <a:lnTo>
                  <a:pt x="220" y="68"/>
                </a:lnTo>
                <a:lnTo>
                  <a:pt x="226" y="62"/>
                </a:lnTo>
                <a:lnTo>
                  <a:pt x="228" y="52"/>
                </a:lnTo>
                <a:lnTo>
                  <a:pt x="240" y="48"/>
                </a:lnTo>
                <a:lnTo>
                  <a:pt x="236" y="40"/>
                </a:lnTo>
                <a:lnTo>
                  <a:pt x="232" y="30"/>
                </a:lnTo>
                <a:lnTo>
                  <a:pt x="254" y="28"/>
                </a:lnTo>
                <a:lnTo>
                  <a:pt x="280" y="20"/>
                </a:lnTo>
                <a:lnTo>
                  <a:pt x="316" y="10"/>
                </a:lnTo>
                <a:lnTo>
                  <a:pt x="346" y="4"/>
                </a:lnTo>
                <a:lnTo>
                  <a:pt x="364" y="0"/>
                </a:lnTo>
                <a:lnTo>
                  <a:pt x="384" y="2"/>
                </a:lnTo>
                <a:lnTo>
                  <a:pt x="388" y="16"/>
                </a:lnTo>
                <a:lnTo>
                  <a:pt x="398" y="22"/>
                </a:lnTo>
                <a:lnTo>
                  <a:pt x="418" y="28"/>
                </a:lnTo>
                <a:lnTo>
                  <a:pt x="438" y="38"/>
                </a:lnTo>
                <a:lnTo>
                  <a:pt x="456" y="28"/>
                </a:lnTo>
                <a:lnTo>
                  <a:pt x="478" y="22"/>
                </a:lnTo>
                <a:lnTo>
                  <a:pt x="480" y="32"/>
                </a:lnTo>
                <a:lnTo>
                  <a:pt x="498" y="44"/>
                </a:lnTo>
                <a:lnTo>
                  <a:pt x="510" y="60"/>
                </a:lnTo>
                <a:lnTo>
                  <a:pt x="524" y="84"/>
                </a:lnTo>
                <a:lnTo>
                  <a:pt x="528" y="92"/>
                </a:lnTo>
                <a:lnTo>
                  <a:pt x="536" y="92"/>
                </a:lnTo>
                <a:lnTo>
                  <a:pt x="540" y="84"/>
                </a:lnTo>
                <a:lnTo>
                  <a:pt x="550" y="90"/>
                </a:lnTo>
                <a:lnTo>
                  <a:pt x="562" y="96"/>
                </a:lnTo>
                <a:lnTo>
                  <a:pt x="572" y="94"/>
                </a:lnTo>
                <a:lnTo>
                  <a:pt x="590" y="92"/>
                </a:lnTo>
                <a:lnTo>
                  <a:pt x="600" y="106"/>
                </a:lnTo>
                <a:lnTo>
                  <a:pt x="614" y="116"/>
                </a:lnTo>
                <a:lnTo>
                  <a:pt x="636" y="118"/>
                </a:lnTo>
                <a:lnTo>
                  <a:pt x="640" y="132"/>
                </a:lnTo>
                <a:lnTo>
                  <a:pt x="638" y="142"/>
                </a:lnTo>
                <a:lnTo>
                  <a:pt x="626" y="142"/>
                </a:lnTo>
                <a:lnTo>
                  <a:pt x="622" y="156"/>
                </a:lnTo>
                <a:lnTo>
                  <a:pt x="622" y="170"/>
                </a:lnTo>
                <a:lnTo>
                  <a:pt x="612" y="172"/>
                </a:lnTo>
                <a:lnTo>
                  <a:pt x="596" y="172"/>
                </a:lnTo>
                <a:lnTo>
                  <a:pt x="580" y="170"/>
                </a:lnTo>
                <a:lnTo>
                  <a:pt x="570" y="194"/>
                </a:lnTo>
                <a:lnTo>
                  <a:pt x="566" y="208"/>
                </a:lnTo>
                <a:lnTo>
                  <a:pt x="548" y="208"/>
                </a:lnTo>
                <a:lnTo>
                  <a:pt x="536" y="214"/>
                </a:lnTo>
                <a:lnTo>
                  <a:pt x="538" y="232"/>
                </a:lnTo>
                <a:lnTo>
                  <a:pt x="544" y="248"/>
                </a:lnTo>
                <a:lnTo>
                  <a:pt x="536" y="256"/>
                </a:lnTo>
                <a:lnTo>
                  <a:pt x="536" y="266"/>
                </a:lnTo>
                <a:lnTo>
                  <a:pt x="526" y="262"/>
                </a:lnTo>
                <a:lnTo>
                  <a:pt x="518" y="260"/>
                </a:lnTo>
                <a:lnTo>
                  <a:pt x="512" y="254"/>
                </a:lnTo>
                <a:lnTo>
                  <a:pt x="452" y="256"/>
                </a:lnTo>
                <a:lnTo>
                  <a:pt x="450" y="248"/>
                </a:lnTo>
                <a:lnTo>
                  <a:pt x="438" y="246"/>
                </a:lnTo>
                <a:lnTo>
                  <a:pt x="430" y="250"/>
                </a:lnTo>
                <a:lnTo>
                  <a:pt x="428" y="256"/>
                </a:lnTo>
                <a:lnTo>
                  <a:pt x="410" y="258"/>
                </a:lnTo>
                <a:lnTo>
                  <a:pt x="406" y="254"/>
                </a:lnTo>
                <a:lnTo>
                  <a:pt x="394" y="254"/>
                </a:lnTo>
                <a:lnTo>
                  <a:pt x="384" y="266"/>
                </a:lnTo>
                <a:lnTo>
                  <a:pt x="376" y="270"/>
                </a:lnTo>
                <a:lnTo>
                  <a:pt x="352" y="288"/>
                </a:lnTo>
                <a:lnTo>
                  <a:pt x="350" y="298"/>
                </a:lnTo>
                <a:lnTo>
                  <a:pt x="342" y="298"/>
                </a:lnTo>
                <a:lnTo>
                  <a:pt x="342" y="288"/>
                </a:lnTo>
                <a:lnTo>
                  <a:pt x="338" y="286"/>
                </a:lnTo>
                <a:lnTo>
                  <a:pt x="320" y="288"/>
                </a:lnTo>
                <a:lnTo>
                  <a:pt x="318" y="272"/>
                </a:lnTo>
                <a:lnTo>
                  <a:pt x="308" y="264"/>
                </a:lnTo>
                <a:lnTo>
                  <a:pt x="308" y="256"/>
                </a:lnTo>
                <a:lnTo>
                  <a:pt x="290" y="238"/>
                </a:lnTo>
                <a:lnTo>
                  <a:pt x="282" y="240"/>
                </a:lnTo>
                <a:lnTo>
                  <a:pt x="244" y="242"/>
                </a:lnTo>
                <a:lnTo>
                  <a:pt x="230" y="224"/>
                </a:lnTo>
                <a:lnTo>
                  <a:pt x="204" y="210"/>
                </a:lnTo>
                <a:lnTo>
                  <a:pt x="196" y="204"/>
                </a:lnTo>
                <a:lnTo>
                  <a:pt x="168" y="208"/>
                </a:lnTo>
                <a:lnTo>
                  <a:pt x="150" y="212"/>
                </a:lnTo>
                <a:lnTo>
                  <a:pt x="150" y="286"/>
                </a:lnTo>
                <a:lnTo>
                  <a:pt x="140" y="284"/>
                </a:lnTo>
                <a:lnTo>
                  <a:pt x="132" y="270"/>
                </a:lnTo>
                <a:lnTo>
                  <a:pt x="120" y="262"/>
                </a:lnTo>
                <a:lnTo>
                  <a:pt x="114" y="264"/>
                </a:lnTo>
                <a:lnTo>
                  <a:pt x="108" y="262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7938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99" name="Freeform 102"/>
          <p:cNvSpPr>
            <a:spLocks/>
          </p:cNvSpPr>
          <p:nvPr/>
        </p:nvSpPr>
        <p:spPr bwMode="gray">
          <a:xfrm>
            <a:off x="4932363" y="1876425"/>
            <a:ext cx="3629025" cy="1322388"/>
          </a:xfrm>
          <a:custGeom>
            <a:avLst/>
            <a:gdLst>
              <a:gd name="T0" fmla="*/ 336 w 2580"/>
              <a:gd name="T1" fmla="*/ 878 h 890"/>
              <a:gd name="T2" fmla="*/ 254 w 2580"/>
              <a:gd name="T3" fmla="*/ 858 h 890"/>
              <a:gd name="T4" fmla="*/ 174 w 2580"/>
              <a:gd name="T5" fmla="*/ 796 h 890"/>
              <a:gd name="T6" fmla="*/ 164 w 2580"/>
              <a:gd name="T7" fmla="*/ 716 h 890"/>
              <a:gd name="T8" fmla="*/ 72 w 2580"/>
              <a:gd name="T9" fmla="*/ 674 h 890"/>
              <a:gd name="T10" fmla="*/ 14 w 2580"/>
              <a:gd name="T11" fmla="*/ 584 h 890"/>
              <a:gd name="T12" fmla="*/ 22 w 2580"/>
              <a:gd name="T13" fmla="*/ 486 h 890"/>
              <a:gd name="T14" fmla="*/ 34 w 2580"/>
              <a:gd name="T15" fmla="*/ 336 h 890"/>
              <a:gd name="T16" fmla="*/ 80 w 2580"/>
              <a:gd name="T17" fmla="*/ 244 h 890"/>
              <a:gd name="T18" fmla="*/ 172 w 2580"/>
              <a:gd name="T19" fmla="*/ 348 h 890"/>
              <a:gd name="T20" fmla="*/ 122 w 2580"/>
              <a:gd name="T21" fmla="*/ 386 h 890"/>
              <a:gd name="T22" fmla="*/ 180 w 2580"/>
              <a:gd name="T23" fmla="*/ 380 h 890"/>
              <a:gd name="T24" fmla="*/ 262 w 2580"/>
              <a:gd name="T25" fmla="*/ 310 h 890"/>
              <a:gd name="T26" fmla="*/ 318 w 2580"/>
              <a:gd name="T27" fmla="*/ 326 h 890"/>
              <a:gd name="T28" fmla="*/ 476 w 2580"/>
              <a:gd name="T29" fmla="*/ 278 h 890"/>
              <a:gd name="T30" fmla="*/ 498 w 2580"/>
              <a:gd name="T31" fmla="*/ 226 h 890"/>
              <a:gd name="T32" fmla="*/ 626 w 2580"/>
              <a:gd name="T33" fmla="*/ 246 h 890"/>
              <a:gd name="T34" fmla="*/ 716 w 2580"/>
              <a:gd name="T35" fmla="*/ 182 h 890"/>
              <a:gd name="T36" fmla="*/ 666 w 2580"/>
              <a:gd name="T37" fmla="*/ 324 h 890"/>
              <a:gd name="T38" fmla="*/ 778 w 2580"/>
              <a:gd name="T39" fmla="*/ 270 h 890"/>
              <a:gd name="T40" fmla="*/ 734 w 2580"/>
              <a:gd name="T41" fmla="*/ 204 h 890"/>
              <a:gd name="T42" fmla="*/ 780 w 2580"/>
              <a:gd name="T43" fmla="*/ 204 h 890"/>
              <a:gd name="T44" fmla="*/ 798 w 2580"/>
              <a:gd name="T45" fmla="*/ 162 h 890"/>
              <a:gd name="T46" fmla="*/ 946 w 2580"/>
              <a:gd name="T47" fmla="*/ 120 h 890"/>
              <a:gd name="T48" fmla="*/ 1230 w 2580"/>
              <a:gd name="T49" fmla="*/ 2 h 890"/>
              <a:gd name="T50" fmla="*/ 1326 w 2580"/>
              <a:gd name="T51" fmla="*/ 102 h 890"/>
              <a:gd name="T52" fmla="*/ 1336 w 2580"/>
              <a:gd name="T53" fmla="*/ 122 h 890"/>
              <a:gd name="T54" fmla="*/ 1564 w 2580"/>
              <a:gd name="T55" fmla="*/ 138 h 890"/>
              <a:gd name="T56" fmla="*/ 1720 w 2580"/>
              <a:gd name="T57" fmla="*/ 190 h 890"/>
              <a:gd name="T58" fmla="*/ 1926 w 2580"/>
              <a:gd name="T59" fmla="*/ 172 h 890"/>
              <a:gd name="T60" fmla="*/ 2108 w 2580"/>
              <a:gd name="T61" fmla="*/ 246 h 890"/>
              <a:gd name="T62" fmla="*/ 2274 w 2580"/>
              <a:gd name="T63" fmla="*/ 272 h 890"/>
              <a:gd name="T64" fmla="*/ 2442 w 2580"/>
              <a:gd name="T65" fmla="*/ 276 h 890"/>
              <a:gd name="T66" fmla="*/ 2568 w 2580"/>
              <a:gd name="T67" fmla="*/ 332 h 890"/>
              <a:gd name="T68" fmla="*/ 2446 w 2580"/>
              <a:gd name="T69" fmla="*/ 360 h 890"/>
              <a:gd name="T70" fmla="*/ 2368 w 2580"/>
              <a:gd name="T71" fmla="*/ 380 h 890"/>
              <a:gd name="T72" fmla="*/ 2306 w 2580"/>
              <a:gd name="T73" fmla="*/ 464 h 890"/>
              <a:gd name="T74" fmla="*/ 2136 w 2580"/>
              <a:gd name="T75" fmla="*/ 534 h 890"/>
              <a:gd name="T76" fmla="*/ 2104 w 2580"/>
              <a:gd name="T77" fmla="*/ 634 h 890"/>
              <a:gd name="T78" fmla="*/ 2034 w 2580"/>
              <a:gd name="T79" fmla="*/ 582 h 890"/>
              <a:gd name="T80" fmla="*/ 2166 w 2580"/>
              <a:gd name="T81" fmla="*/ 430 h 890"/>
              <a:gd name="T82" fmla="*/ 2058 w 2580"/>
              <a:gd name="T83" fmla="*/ 456 h 890"/>
              <a:gd name="T84" fmla="*/ 1966 w 2580"/>
              <a:gd name="T85" fmla="*/ 504 h 890"/>
              <a:gd name="T86" fmla="*/ 1734 w 2580"/>
              <a:gd name="T87" fmla="*/ 620 h 890"/>
              <a:gd name="T88" fmla="*/ 1794 w 2580"/>
              <a:gd name="T89" fmla="*/ 728 h 890"/>
              <a:gd name="T90" fmla="*/ 1660 w 2580"/>
              <a:gd name="T91" fmla="*/ 810 h 890"/>
              <a:gd name="T92" fmla="*/ 1666 w 2580"/>
              <a:gd name="T93" fmla="*/ 764 h 890"/>
              <a:gd name="T94" fmla="*/ 1472 w 2580"/>
              <a:gd name="T95" fmla="*/ 652 h 890"/>
              <a:gd name="T96" fmla="*/ 1418 w 2580"/>
              <a:gd name="T97" fmla="*/ 718 h 890"/>
              <a:gd name="T98" fmla="*/ 1276 w 2580"/>
              <a:gd name="T99" fmla="*/ 718 h 890"/>
              <a:gd name="T100" fmla="*/ 1132 w 2580"/>
              <a:gd name="T101" fmla="*/ 674 h 890"/>
              <a:gd name="T102" fmla="*/ 1024 w 2580"/>
              <a:gd name="T103" fmla="*/ 700 h 890"/>
              <a:gd name="T104" fmla="*/ 894 w 2580"/>
              <a:gd name="T105" fmla="*/ 696 h 890"/>
              <a:gd name="T106" fmla="*/ 760 w 2580"/>
              <a:gd name="T107" fmla="*/ 632 h 890"/>
              <a:gd name="T108" fmla="*/ 536 w 2580"/>
              <a:gd name="T109" fmla="*/ 634 h 890"/>
              <a:gd name="T110" fmla="*/ 530 w 2580"/>
              <a:gd name="T111" fmla="*/ 702 h 890"/>
              <a:gd name="T112" fmla="*/ 340 w 2580"/>
              <a:gd name="T113" fmla="*/ 706 h 890"/>
              <a:gd name="T114" fmla="*/ 344 w 2580"/>
              <a:gd name="T115" fmla="*/ 792 h 8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2580" h="890">
                <a:moveTo>
                  <a:pt x="344" y="792"/>
                </a:moveTo>
                <a:lnTo>
                  <a:pt x="328" y="804"/>
                </a:lnTo>
                <a:lnTo>
                  <a:pt x="318" y="810"/>
                </a:lnTo>
                <a:lnTo>
                  <a:pt x="314" y="818"/>
                </a:lnTo>
                <a:lnTo>
                  <a:pt x="306" y="828"/>
                </a:lnTo>
                <a:lnTo>
                  <a:pt x="314" y="834"/>
                </a:lnTo>
                <a:lnTo>
                  <a:pt x="320" y="844"/>
                </a:lnTo>
                <a:lnTo>
                  <a:pt x="322" y="862"/>
                </a:lnTo>
                <a:lnTo>
                  <a:pt x="336" y="878"/>
                </a:lnTo>
                <a:lnTo>
                  <a:pt x="326" y="888"/>
                </a:lnTo>
                <a:lnTo>
                  <a:pt x="322" y="890"/>
                </a:lnTo>
                <a:lnTo>
                  <a:pt x="306" y="878"/>
                </a:lnTo>
                <a:lnTo>
                  <a:pt x="300" y="876"/>
                </a:lnTo>
                <a:lnTo>
                  <a:pt x="290" y="866"/>
                </a:lnTo>
                <a:lnTo>
                  <a:pt x="280" y="860"/>
                </a:lnTo>
                <a:lnTo>
                  <a:pt x="270" y="862"/>
                </a:lnTo>
                <a:lnTo>
                  <a:pt x="264" y="862"/>
                </a:lnTo>
                <a:lnTo>
                  <a:pt x="254" y="858"/>
                </a:lnTo>
                <a:lnTo>
                  <a:pt x="240" y="850"/>
                </a:lnTo>
                <a:lnTo>
                  <a:pt x="232" y="850"/>
                </a:lnTo>
                <a:lnTo>
                  <a:pt x="222" y="852"/>
                </a:lnTo>
                <a:lnTo>
                  <a:pt x="210" y="844"/>
                </a:lnTo>
                <a:lnTo>
                  <a:pt x="198" y="846"/>
                </a:lnTo>
                <a:lnTo>
                  <a:pt x="172" y="828"/>
                </a:lnTo>
                <a:lnTo>
                  <a:pt x="158" y="822"/>
                </a:lnTo>
                <a:lnTo>
                  <a:pt x="162" y="808"/>
                </a:lnTo>
                <a:lnTo>
                  <a:pt x="174" y="796"/>
                </a:lnTo>
                <a:lnTo>
                  <a:pt x="172" y="786"/>
                </a:lnTo>
                <a:lnTo>
                  <a:pt x="188" y="776"/>
                </a:lnTo>
                <a:lnTo>
                  <a:pt x="170" y="774"/>
                </a:lnTo>
                <a:lnTo>
                  <a:pt x="172" y="766"/>
                </a:lnTo>
                <a:lnTo>
                  <a:pt x="182" y="762"/>
                </a:lnTo>
                <a:lnTo>
                  <a:pt x="198" y="758"/>
                </a:lnTo>
                <a:lnTo>
                  <a:pt x="200" y="726"/>
                </a:lnTo>
                <a:lnTo>
                  <a:pt x="184" y="716"/>
                </a:lnTo>
                <a:lnTo>
                  <a:pt x="164" y="716"/>
                </a:lnTo>
                <a:lnTo>
                  <a:pt x="162" y="710"/>
                </a:lnTo>
                <a:lnTo>
                  <a:pt x="130" y="708"/>
                </a:lnTo>
                <a:lnTo>
                  <a:pt x="126" y="694"/>
                </a:lnTo>
                <a:lnTo>
                  <a:pt x="108" y="690"/>
                </a:lnTo>
                <a:lnTo>
                  <a:pt x="110" y="678"/>
                </a:lnTo>
                <a:lnTo>
                  <a:pt x="106" y="668"/>
                </a:lnTo>
                <a:lnTo>
                  <a:pt x="82" y="668"/>
                </a:lnTo>
                <a:lnTo>
                  <a:pt x="78" y="672"/>
                </a:lnTo>
                <a:lnTo>
                  <a:pt x="72" y="674"/>
                </a:lnTo>
                <a:lnTo>
                  <a:pt x="64" y="670"/>
                </a:lnTo>
                <a:lnTo>
                  <a:pt x="64" y="650"/>
                </a:lnTo>
                <a:lnTo>
                  <a:pt x="82" y="650"/>
                </a:lnTo>
                <a:lnTo>
                  <a:pt x="84" y="648"/>
                </a:lnTo>
                <a:lnTo>
                  <a:pt x="56" y="618"/>
                </a:lnTo>
                <a:lnTo>
                  <a:pt x="52" y="596"/>
                </a:lnTo>
                <a:lnTo>
                  <a:pt x="32" y="594"/>
                </a:lnTo>
                <a:lnTo>
                  <a:pt x="32" y="588"/>
                </a:lnTo>
                <a:lnTo>
                  <a:pt x="14" y="584"/>
                </a:lnTo>
                <a:lnTo>
                  <a:pt x="10" y="578"/>
                </a:lnTo>
                <a:lnTo>
                  <a:pt x="6" y="562"/>
                </a:lnTo>
                <a:lnTo>
                  <a:pt x="0" y="550"/>
                </a:lnTo>
                <a:lnTo>
                  <a:pt x="2" y="538"/>
                </a:lnTo>
                <a:lnTo>
                  <a:pt x="2" y="522"/>
                </a:lnTo>
                <a:lnTo>
                  <a:pt x="8" y="510"/>
                </a:lnTo>
                <a:lnTo>
                  <a:pt x="26" y="496"/>
                </a:lnTo>
                <a:lnTo>
                  <a:pt x="40" y="494"/>
                </a:lnTo>
                <a:lnTo>
                  <a:pt x="22" y="486"/>
                </a:lnTo>
                <a:lnTo>
                  <a:pt x="12" y="474"/>
                </a:lnTo>
                <a:lnTo>
                  <a:pt x="56" y="438"/>
                </a:lnTo>
                <a:lnTo>
                  <a:pt x="64" y="424"/>
                </a:lnTo>
                <a:lnTo>
                  <a:pt x="40" y="406"/>
                </a:lnTo>
                <a:lnTo>
                  <a:pt x="50" y="396"/>
                </a:lnTo>
                <a:lnTo>
                  <a:pt x="42" y="382"/>
                </a:lnTo>
                <a:lnTo>
                  <a:pt x="32" y="372"/>
                </a:lnTo>
                <a:lnTo>
                  <a:pt x="40" y="352"/>
                </a:lnTo>
                <a:lnTo>
                  <a:pt x="34" y="336"/>
                </a:lnTo>
                <a:lnTo>
                  <a:pt x="24" y="318"/>
                </a:lnTo>
                <a:lnTo>
                  <a:pt x="40" y="302"/>
                </a:lnTo>
                <a:lnTo>
                  <a:pt x="16" y="288"/>
                </a:lnTo>
                <a:lnTo>
                  <a:pt x="20" y="266"/>
                </a:lnTo>
                <a:lnTo>
                  <a:pt x="30" y="256"/>
                </a:lnTo>
                <a:lnTo>
                  <a:pt x="40" y="254"/>
                </a:lnTo>
                <a:lnTo>
                  <a:pt x="40" y="248"/>
                </a:lnTo>
                <a:lnTo>
                  <a:pt x="62" y="244"/>
                </a:lnTo>
                <a:lnTo>
                  <a:pt x="80" y="244"/>
                </a:lnTo>
                <a:lnTo>
                  <a:pt x="86" y="254"/>
                </a:lnTo>
                <a:lnTo>
                  <a:pt x="96" y="258"/>
                </a:lnTo>
                <a:lnTo>
                  <a:pt x="134" y="260"/>
                </a:lnTo>
                <a:lnTo>
                  <a:pt x="162" y="274"/>
                </a:lnTo>
                <a:lnTo>
                  <a:pt x="188" y="290"/>
                </a:lnTo>
                <a:lnTo>
                  <a:pt x="218" y="306"/>
                </a:lnTo>
                <a:lnTo>
                  <a:pt x="220" y="324"/>
                </a:lnTo>
                <a:lnTo>
                  <a:pt x="202" y="340"/>
                </a:lnTo>
                <a:lnTo>
                  <a:pt x="172" y="348"/>
                </a:lnTo>
                <a:lnTo>
                  <a:pt x="146" y="338"/>
                </a:lnTo>
                <a:lnTo>
                  <a:pt x="116" y="332"/>
                </a:lnTo>
                <a:lnTo>
                  <a:pt x="94" y="324"/>
                </a:lnTo>
                <a:lnTo>
                  <a:pt x="76" y="316"/>
                </a:lnTo>
                <a:lnTo>
                  <a:pt x="90" y="334"/>
                </a:lnTo>
                <a:lnTo>
                  <a:pt x="106" y="342"/>
                </a:lnTo>
                <a:lnTo>
                  <a:pt x="114" y="348"/>
                </a:lnTo>
                <a:lnTo>
                  <a:pt x="116" y="360"/>
                </a:lnTo>
                <a:lnTo>
                  <a:pt x="122" y="386"/>
                </a:lnTo>
                <a:lnTo>
                  <a:pt x="132" y="388"/>
                </a:lnTo>
                <a:lnTo>
                  <a:pt x="148" y="402"/>
                </a:lnTo>
                <a:lnTo>
                  <a:pt x="168" y="402"/>
                </a:lnTo>
                <a:lnTo>
                  <a:pt x="170" y="392"/>
                </a:lnTo>
                <a:lnTo>
                  <a:pt x="158" y="388"/>
                </a:lnTo>
                <a:lnTo>
                  <a:pt x="148" y="376"/>
                </a:lnTo>
                <a:lnTo>
                  <a:pt x="156" y="366"/>
                </a:lnTo>
                <a:lnTo>
                  <a:pt x="168" y="376"/>
                </a:lnTo>
                <a:lnTo>
                  <a:pt x="180" y="380"/>
                </a:lnTo>
                <a:lnTo>
                  <a:pt x="206" y="386"/>
                </a:lnTo>
                <a:lnTo>
                  <a:pt x="206" y="376"/>
                </a:lnTo>
                <a:lnTo>
                  <a:pt x="196" y="364"/>
                </a:lnTo>
                <a:lnTo>
                  <a:pt x="208" y="352"/>
                </a:lnTo>
                <a:lnTo>
                  <a:pt x="226" y="342"/>
                </a:lnTo>
                <a:lnTo>
                  <a:pt x="236" y="334"/>
                </a:lnTo>
                <a:lnTo>
                  <a:pt x="264" y="342"/>
                </a:lnTo>
                <a:lnTo>
                  <a:pt x="270" y="318"/>
                </a:lnTo>
                <a:lnTo>
                  <a:pt x="262" y="310"/>
                </a:lnTo>
                <a:lnTo>
                  <a:pt x="266" y="288"/>
                </a:lnTo>
                <a:lnTo>
                  <a:pt x="258" y="280"/>
                </a:lnTo>
                <a:lnTo>
                  <a:pt x="292" y="278"/>
                </a:lnTo>
                <a:lnTo>
                  <a:pt x="304" y="292"/>
                </a:lnTo>
                <a:lnTo>
                  <a:pt x="304" y="300"/>
                </a:lnTo>
                <a:lnTo>
                  <a:pt x="288" y="300"/>
                </a:lnTo>
                <a:lnTo>
                  <a:pt x="278" y="310"/>
                </a:lnTo>
                <a:lnTo>
                  <a:pt x="294" y="324"/>
                </a:lnTo>
                <a:lnTo>
                  <a:pt x="318" y="326"/>
                </a:lnTo>
                <a:lnTo>
                  <a:pt x="328" y="302"/>
                </a:lnTo>
                <a:lnTo>
                  <a:pt x="386" y="280"/>
                </a:lnTo>
                <a:lnTo>
                  <a:pt x="396" y="282"/>
                </a:lnTo>
                <a:lnTo>
                  <a:pt x="408" y="270"/>
                </a:lnTo>
                <a:lnTo>
                  <a:pt x="420" y="266"/>
                </a:lnTo>
                <a:lnTo>
                  <a:pt x="416" y="284"/>
                </a:lnTo>
                <a:lnTo>
                  <a:pt x="436" y="284"/>
                </a:lnTo>
                <a:lnTo>
                  <a:pt x="440" y="276"/>
                </a:lnTo>
                <a:lnTo>
                  <a:pt x="476" y="278"/>
                </a:lnTo>
                <a:lnTo>
                  <a:pt x="500" y="264"/>
                </a:lnTo>
                <a:lnTo>
                  <a:pt x="504" y="274"/>
                </a:lnTo>
                <a:lnTo>
                  <a:pt x="502" y="282"/>
                </a:lnTo>
                <a:lnTo>
                  <a:pt x="512" y="282"/>
                </a:lnTo>
                <a:lnTo>
                  <a:pt x="516" y="274"/>
                </a:lnTo>
                <a:lnTo>
                  <a:pt x="532" y="264"/>
                </a:lnTo>
                <a:lnTo>
                  <a:pt x="520" y="248"/>
                </a:lnTo>
                <a:lnTo>
                  <a:pt x="498" y="240"/>
                </a:lnTo>
                <a:lnTo>
                  <a:pt x="498" y="226"/>
                </a:lnTo>
                <a:lnTo>
                  <a:pt x="506" y="224"/>
                </a:lnTo>
                <a:lnTo>
                  <a:pt x="526" y="242"/>
                </a:lnTo>
                <a:lnTo>
                  <a:pt x="558" y="244"/>
                </a:lnTo>
                <a:lnTo>
                  <a:pt x="592" y="256"/>
                </a:lnTo>
                <a:lnTo>
                  <a:pt x="620" y="268"/>
                </a:lnTo>
                <a:lnTo>
                  <a:pt x="650" y="284"/>
                </a:lnTo>
                <a:lnTo>
                  <a:pt x="658" y="270"/>
                </a:lnTo>
                <a:lnTo>
                  <a:pt x="644" y="256"/>
                </a:lnTo>
                <a:lnTo>
                  <a:pt x="626" y="246"/>
                </a:lnTo>
                <a:lnTo>
                  <a:pt x="626" y="236"/>
                </a:lnTo>
                <a:lnTo>
                  <a:pt x="634" y="216"/>
                </a:lnTo>
                <a:lnTo>
                  <a:pt x="624" y="210"/>
                </a:lnTo>
                <a:lnTo>
                  <a:pt x="626" y="204"/>
                </a:lnTo>
                <a:lnTo>
                  <a:pt x="650" y="186"/>
                </a:lnTo>
                <a:lnTo>
                  <a:pt x="666" y="154"/>
                </a:lnTo>
                <a:lnTo>
                  <a:pt x="716" y="158"/>
                </a:lnTo>
                <a:lnTo>
                  <a:pt x="720" y="164"/>
                </a:lnTo>
                <a:lnTo>
                  <a:pt x="716" y="182"/>
                </a:lnTo>
                <a:lnTo>
                  <a:pt x="706" y="198"/>
                </a:lnTo>
                <a:lnTo>
                  <a:pt x="716" y="206"/>
                </a:lnTo>
                <a:lnTo>
                  <a:pt x="720" y="224"/>
                </a:lnTo>
                <a:lnTo>
                  <a:pt x="716" y="268"/>
                </a:lnTo>
                <a:lnTo>
                  <a:pt x="732" y="280"/>
                </a:lnTo>
                <a:lnTo>
                  <a:pt x="724" y="298"/>
                </a:lnTo>
                <a:lnTo>
                  <a:pt x="696" y="322"/>
                </a:lnTo>
                <a:lnTo>
                  <a:pt x="682" y="328"/>
                </a:lnTo>
                <a:lnTo>
                  <a:pt x="666" y="324"/>
                </a:lnTo>
                <a:lnTo>
                  <a:pt x="658" y="328"/>
                </a:lnTo>
                <a:lnTo>
                  <a:pt x="670" y="336"/>
                </a:lnTo>
                <a:lnTo>
                  <a:pt x="688" y="340"/>
                </a:lnTo>
                <a:lnTo>
                  <a:pt x="706" y="342"/>
                </a:lnTo>
                <a:lnTo>
                  <a:pt x="726" y="326"/>
                </a:lnTo>
                <a:lnTo>
                  <a:pt x="754" y="298"/>
                </a:lnTo>
                <a:lnTo>
                  <a:pt x="746" y="282"/>
                </a:lnTo>
                <a:lnTo>
                  <a:pt x="756" y="266"/>
                </a:lnTo>
                <a:lnTo>
                  <a:pt x="778" y="270"/>
                </a:lnTo>
                <a:lnTo>
                  <a:pt x="788" y="280"/>
                </a:lnTo>
                <a:lnTo>
                  <a:pt x="792" y="296"/>
                </a:lnTo>
                <a:lnTo>
                  <a:pt x="806" y="284"/>
                </a:lnTo>
                <a:lnTo>
                  <a:pt x="798" y="268"/>
                </a:lnTo>
                <a:lnTo>
                  <a:pt x="778" y="262"/>
                </a:lnTo>
                <a:lnTo>
                  <a:pt x="736" y="260"/>
                </a:lnTo>
                <a:lnTo>
                  <a:pt x="736" y="240"/>
                </a:lnTo>
                <a:lnTo>
                  <a:pt x="744" y="220"/>
                </a:lnTo>
                <a:lnTo>
                  <a:pt x="734" y="204"/>
                </a:lnTo>
                <a:lnTo>
                  <a:pt x="728" y="192"/>
                </a:lnTo>
                <a:lnTo>
                  <a:pt x="740" y="180"/>
                </a:lnTo>
                <a:lnTo>
                  <a:pt x="754" y="174"/>
                </a:lnTo>
                <a:lnTo>
                  <a:pt x="756" y="158"/>
                </a:lnTo>
                <a:lnTo>
                  <a:pt x="764" y="158"/>
                </a:lnTo>
                <a:lnTo>
                  <a:pt x="766" y="176"/>
                </a:lnTo>
                <a:lnTo>
                  <a:pt x="760" y="190"/>
                </a:lnTo>
                <a:lnTo>
                  <a:pt x="764" y="200"/>
                </a:lnTo>
                <a:lnTo>
                  <a:pt x="780" y="204"/>
                </a:lnTo>
                <a:lnTo>
                  <a:pt x="804" y="210"/>
                </a:lnTo>
                <a:lnTo>
                  <a:pt x="816" y="210"/>
                </a:lnTo>
                <a:lnTo>
                  <a:pt x="802" y="200"/>
                </a:lnTo>
                <a:lnTo>
                  <a:pt x="782" y="194"/>
                </a:lnTo>
                <a:lnTo>
                  <a:pt x="774" y="182"/>
                </a:lnTo>
                <a:lnTo>
                  <a:pt x="786" y="178"/>
                </a:lnTo>
                <a:lnTo>
                  <a:pt x="806" y="182"/>
                </a:lnTo>
                <a:lnTo>
                  <a:pt x="792" y="166"/>
                </a:lnTo>
                <a:lnTo>
                  <a:pt x="798" y="162"/>
                </a:lnTo>
                <a:lnTo>
                  <a:pt x="832" y="172"/>
                </a:lnTo>
                <a:lnTo>
                  <a:pt x="852" y="188"/>
                </a:lnTo>
                <a:lnTo>
                  <a:pt x="880" y="188"/>
                </a:lnTo>
                <a:lnTo>
                  <a:pt x="866" y="174"/>
                </a:lnTo>
                <a:lnTo>
                  <a:pt x="848" y="160"/>
                </a:lnTo>
                <a:lnTo>
                  <a:pt x="842" y="138"/>
                </a:lnTo>
                <a:lnTo>
                  <a:pt x="854" y="130"/>
                </a:lnTo>
                <a:lnTo>
                  <a:pt x="900" y="128"/>
                </a:lnTo>
                <a:lnTo>
                  <a:pt x="946" y="120"/>
                </a:lnTo>
                <a:lnTo>
                  <a:pt x="934" y="98"/>
                </a:lnTo>
                <a:lnTo>
                  <a:pt x="972" y="80"/>
                </a:lnTo>
                <a:lnTo>
                  <a:pt x="1056" y="52"/>
                </a:lnTo>
                <a:lnTo>
                  <a:pt x="1092" y="48"/>
                </a:lnTo>
                <a:lnTo>
                  <a:pt x="1126" y="52"/>
                </a:lnTo>
                <a:lnTo>
                  <a:pt x="1176" y="36"/>
                </a:lnTo>
                <a:lnTo>
                  <a:pt x="1172" y="20"/>
                </a:lnTo>
                <a:lnTo>
                  <a:pt x="1196" y="0"/>
                </a:lnTo>
                <a:lnTo>
                  <a:pt x="1230" y="2"/>
                </a:lnTo>
                <a:lnTo>
                  <a:pt x="1248" y="8"/>
                </a:lnTo>
                <a:lnTo>
                  <a:pt x="1226" y="20"/>
                </a:lnTo>
                <a:lnTo>
                  <a:pt x="1268" y="22"/>
                </a:lnTo>
                <a:lnTo>
                  <a:pt x="1260" y="36"/>
                </a:lnTo>
                <a:lnTo>
                  <a:pt x="1336" y="34"/>
                </a:lnTo>
                <a:lnTo>
                  <a:pt x="1364" y="52"/>
                </a:lnTo>
                <a:lnTo>
                  <a:pt x="1368" y="64"/>
                </a:lnTo>
                <a:lnTo>
                  <a:pt x="1360" y="84"/>
                </a:lnTo>
                <a:lnTo>
                  <a:pt x="1326" y="102"/>
                </a:lnTo>
                <a:lnTo>
                  <a:pt x="1290" y="122"/>
                </a:lnTo>
                <a:lnTo>
                  <a:pt x="1240" y="150"/>
                </a:lnTo>
                <a:lnTo>
                  <a:pt x="1244" y="154"/>
                </a:lnTo>
                <a:lnTo>
                  <a:pt x="1266" y="146"/>
                </a:lnTo>
                <a:lnTo>
                  <a:pt x="1308" y="134"/>
                </a:lnTo>
                <a:lnTo>
                  <a:pt x="1306" y="126"/>
                </a:lnTo>
                <a:lnTo>
                  <a:pt x="1316" y="116"/>
                </a:lnTo>
                <a:lnTo>
                  <a:pt x="1332" y="112"/>
                </a:lnTo>
                <a:lnTo>
                  <a:pt x="1336" y="122"/>
                </a:lnTo>
                <a:lnTo>
                  <a:pt x="1348" y="126"/>
                </a:lnTo>
                <a:lnTo>
                  <a:pt x="1366" y="138"/>
                </a:lnTo>
                <a:lnTo>
                  <a:pt x="1376" y="132"/>
                </a:lnTo>
                <a:lnTo>
                  <a:pt x="1450" y="134"/>
                </a:lnTo>
                <a:lnTo>
                  <a:pt x="1450" y="144"/>
                </a:lnTo>
                <a:lnTo>
                  <a:pt x="1522" y="152"/>
                </a:lnTo>
                <a:lnTo>
                  <a:pt x="1530" y="126"/>
                </a:lnTo>
                <a:lnTo>
                  <a:pt x="1544" y="128"/>
                </a:lnTo>
                <a:lnTo>
                  <a:pt x="1564" y="138"/>
                </a:lnTo>
                <a:lnTo>
                  <a:pt x="1596" y="136"/>
                </a:lnTo>
                <a:lnTo>
                  <a:pt x="1614" y="156"/>
                </a:lnTo>
                <a:lnTo>
                  <a:pt x="1618" y="174"/>
                </a:lnTo>
                <a:lnTo>
                  <a:pt x="1606" y="182"/>
                </a:lnTo>
                <a:lnTo>
                  <a:pt x="1628" y="208"/>
                </a:lnTo>
                <a:lnTo>
                  <a:pt x="1650" y="214"/>
                </a:lnTo>
                <a:lnTo>
                  <a:pt x="1670" y="184"/>
                </a:lnTo>
                <a:lnTo>
                  <a:pt x="1696" y="198"/>
                </a:lnTo>
                <a:lnTo>
                  <a:pt x="1720" y="190"/>
                </a:lnTo>
                <a:lnTo>
                  <a:pt x="1746" y="200"/>
                </a:lnTo>
                <a:lnTo>
                  <a:pt x="1768" y="192"/>
                </a:lnTo>
                <a:lnTo>
                  <a:pt x="1784" y="184"/>
                </a:lnTo>
                <a:lnTo>
                  <a:pt x="1782" y="166"/>
                </a:lnTo>
                <a:lnTo>
                  <a:pt x="1804" y="158"/>
                </a:lnTo>
                <a:lnTo>
                  <a:pt x="1872" y="162"/>
                </a:lnTo>
                <a:lnTo>
                  <a:pt x="1884" y="172"/>
                </a:lnTo>
                <a:lnTo>
                  <a:pt x="1890" y="176"/>
                </a:lnTo>
                <a:lnTo>
                  <a:pt x="1926" y="172"/>
                </a:lnTo>
                <a:lnTo>
                  <a:pt x="1942" y="180"/>
                </a:lnTo>
                <a:lnTo>
                  <a:pt x="1934" y="190"/>
                </a:lnTo>
                <a:lnTo>
                  <a:pt x="1948" y="196"/>
                </a:lnTo>
                <a:lnTo>
                  <a:pt x="1978" y="208"/>
                </a:lnTo>
                <a:lnTo>
                  <a:pt x="2030" y="210"/>
                </a:lnTo>
                <a:lnTo>
                  <a:pt x="2084" y="212"/>
                </a:lnTo>
                <a:lnTo>
                  <a:pt x="2106" y="224"/>
                </a:lnTo>
                <a:lnTo>
                  <a:pt x="2104" y="238"/>
                </a:lnTo>
                <a:lnTo>
                  <a:pt x="2108" y="246"/>
                </a:lnTo>
                <a:lnTo>
                  <a:pt x="2126" y="252"/>
                </a:lnTo>
                <a:lnTo>
                  <a:pt x="2140" y="246"/>
                </a:lnTo>
                <a:lnTo>
                  <a:pt x="2206" y="250"/>
                </a:lnTo>
                <a:lnTo>
                  <a:pt x="2214" y="250"/>
                </a:lnTo>
                <a:lnTo>
                  <a:pt x="2230" y="242"/>
                </a:lnTo>
                <a:lnTo>
                  <a:pt x="2236" y="244"/>
                </a:lnTo>
                <a:lnTo>
                  <a:pt x="2236" y="256"/>
                </a:lnTo>
                <a:lnTo>
                  <a:pt x="2254" y="270"/>
                </a:lnTo>
                <a:lnTo>
                  <a:pt x="2274" y="272"/>
                </a:lnTo>
                <a:lnTo>
                  <a:pt x="2280" y="264"/>
                </a:lnTo>
                <a:lnTo>
                  <a:pt x="2274" y="252"/>
                </a:lnTo>
                <a:lnTo>
                  <a:pt x="2272" y="234"/>
                </a:lnTo>
                <a:lnTo>
                  <a:pt x="2284" y="232"/>
                </a:lnTo>
                <a:lnTo>
                  <a:pt x="2302" y="240"/>
                </a:lnTo>
                <a:lnTo>
                  <a:pt x="2334" y="240"/>
                </a:lnTo>
                <a:lnTo>
                  <a:pt x="2372" y="246"/>
                </a:lnTo>
                <a:lnTo>
                  <a:pt x="2416" y="262"/>
                </a:lnTo>
                <a:lnTo>
                  <a:pt x="2442" y="276"/>
                </a:lnTo>
                <a:lnTo>
                  <a:pt x="2488" y="296"/>
                </a:lnTo>
                <a:lnTo>
                  <a:pt x="2496" y="308"/>
                </a:lnTo>
                <a:lnTo>
                  <a:pt x="2502" y="320"/>
                </a:lnTo>
                <a:lnTo>
                  <a:pt x="2512" y="336"/>
                </a:lnTo>
                <a:lnTo>
                  <a:pt x="2520" y="332"/>
                </a:lnTo>
                <a:lnTo>
                  <a:pt x="2514" y="314"/>
                </a:lnTo>
                <a:lnTo>
                  <a:pt x="2530" y="316"/>
                </a:lnTo>
                <a:lnTo>
                  <a:pt x="2550" y="320"/>
                </a:lnTo>
                <a:lnTo>
                  <a:pt x="2568" y="332"/>
                </a:lnTo>
                <a:lnTo>
                  <a:pt x="2580" y="344"/>
                </a:lnTo>
                <a:lnTo>
                  <a:pt x="2568" y="356"/>
                </a:lnTo>
                <a:lnTo>
                  <a:pt x="2542" y="362"/>
                </a:lnTo>
                <a:lnTo>
                  <a:pt x="2538" y="376"/>
                </a:lnTo>
                <a:lnTo>
                  <a:pt x="2530" y="394"/>
                </a:lnTo>
                <a:lnTo>
                  <a:pt x="2502" y="380"/>
                </a:lnTo>
                <a:lnTo>
                  <a:pt x="2486" y="374"/>
                </a:lnTo>
                <a:lnTo>
                  <a:pt x="2488" y="358"/>
                </a:lnTo>
                <a:lnTo>
                  <a:pt x="2446" y="360"/>
                </a:lnTo>
                <a:lnTo>
                  <a:pt x="2440" y="340"/>
                </a:lnTo>
                <a:lnTo>
                  <a:pt x="2426" y="342"/>
                </a:lnTo>
                <a:lnTo>
                  <a:pt x="2424" y="356"/>
                </a:lnTo>
                <a:lnTo>
                  <a:pt x="2430" y="362"/>
                </a:lnTo>
                <a:lnTo>
                  <a:pt x="2412" y="378"/>
                </a:lnTo>
                <a:lnTo>
                  <a:pt x="2392" y="380"/>
                </a:lnTo>
                <a:lnTo>
                  <a:pt x="2378" y="378"/>
                </a:lnTo>
                <a:lnTo>
                  <a:pt x="2370" y="372"/>
                </a:lnTo>
                <a:lnTo>
                  <a:pt x="2368" y="380"/>
                </a:lnTo>
                <a:lnTo>
                  <a:pt x="2382" y="386"/>
                </a:lnTo>
                <a:lnTo>
                  <a:pt x="2396" y="394"/>
                </a:lnTo>
                <a:lnTo>
                  <a:pt x="2402" y="412"/>
                </a:lnTo>
                <a:lnTo>
                  <a:pt x="2414" y="430"/>
                </a:lnTo>
                <a:lnTo>
                  <a:pt x="2400" y="438"/>
                </a:lnTo>
                <a:lnTo>
                  <a:pt x="2374" y="428"/>
                </a:lnTo>
                <a:lnTo>
                  <a:pt x="2362" y="438"/>
                </a:lnTo>
                <a:lnTo>
                  <a:pt x="2326" y="454"/>
                </a:lnTo>
                <a:lnTo>
                  <a:pt x="2306" y="464"/>
                </a:lnTo>
                <a:lnTo>
                  <a:pt x="2266" y="496"/>
                </a:lnTo>
                <a:lnTo>
                  <a:pt x="2252" y="484"/>
                </a:lnTo>
                <a:lnTo>
                  <a:pt x="2222" y="484"/>
                </a:lnTo>
                <a:lnTo>
                  <a:pt x="2206" y="500"/>
                </a:lnTo>
                <a:lnTo>
                  <a:pt x="2202" y="484"/>
                </a:lnTo>
                <a:lnTo>
                  <a:pt x="2192" y="484"/>
                </a:lnTo>
                <a:lnTo>
                  <a:pt x="2188" y="496"/>
                </a:lnTo>
                <a:lnTo>
                  <a:pt x="2160" y="496"/>
                </a:lnTo>
                <a:lnTo>
                  <a:pt x="2136" y="534"/>
                </a:lnTo>
                <a:lnTo>
                  <a:pt x="2136" y="546"/>
                </a:lnTo>
                <a:lnTo>
                  <a:pt x="2152" y="546"/>
                </a:lnTo>
                <a:lnTo>
                  <a:pt x="2148" y="564"/>
                </a:lnTo>
                <a:lnTo>
                  <a:pt x="2154" y="580"/>
                </a:lnTo>
                <a:lnTo>
                  <a:pt x="2136" y="586"/>
                </a:lnTo>
                <a:lnTo>
                  <a:pt x="2130" y="600"/>
                </a:lnTo>
                <a:lnTo>
                  <a:pt x="2136" y="618"/>
                </a:lnTo>
                <a:lnTo>
                  <a:pt x="2112" y="626"/>
                </a:lnTo>
                <a:lnTo>
                  <a:pt x="2104" y="634"/>
                </a:lnTo>
                <a:lnTo>
                  <a:pt x="2104" y="640"/>
                </a:lnTo>
                <a:lnTo>
                  <a:pt x="2106" y="644"/>
                </a:lnTo>
                <a:lnTo>
                  <a:pt x="2104" y="648"/>
                </a:lnTo>
                <a:lnTo>
                  <a:pt x="2080" y="656"/>
                </a:lnTo>
                <a:lnTo>
                  <a:pt x="2080" y="670"/>
                </a:lnTo>
                <a:lnTo>
                  <a:pt x="2050" y="700"/>
                </a:lnTo>
                <a:lnTo>
                  <a:pt x="2046" y="668"/>
                </a:lnTo>
                <a:lnTo>
                  <a:pt x="2034" y="618"/>
                </a:lnTo>
                <a:lnTo>
                  <a:pt x="2034" y="582"/>
                </a:lnTo>
                <a:lnTo>
                  <a:pt x="2046" y="568"/>
                </a:lnTo>
                <a:lnTo>
                  <a:pt x="2058" y="546"/>
                </a:lnTo>
                <a:lnTo>
                  <a:pt x="2074" y="542"/>
                </a:lnTo>
                <a:lnTo>
                  <a:pt x="2116" y="502"/>
                </a:lnTo>
                <a:lnTo>
                  <a:pt x="2148" y="480"/>
                </a:lnTo>
                <a:lnTo>
                  <a:pt x="2158" y="476"/>
                </a:lnTo>
                <a:lnTo>
                  <a:pt x="2174" y="440"/>
                </a:lnTo>
                <a:lnTo>
                  <a:pt x="2182" y="436"/>
                </a:lnTo>
                <a:lnTo>
                  <a:pt x="2166" y="430"/>
                </a:lnTo>
                <a:lnTo>
                  <a:pt x="2160" y="432"/>
                </a:lnTo>
                <a:lnTo>
                  <a:pt x="2154" y="438"/>
                </a:lnTo>
                <a:lnTo>
                  <a:pt x="2154" y="456"/>
                </a:lnTo>
                <a:lnTo>
                  <a:pt x="2140" y="456"/>
                </a:lnTo>
                <a:lnTo>
                  <a:pt x="2108" y="476"/>
                </a:lnTo>
                <a:lnTo>
                  <a:pt x="2100" y="468"/>
                </a:lnTo>
                <a:lnTo>
                  <a:pt x="2108" y="452"/>
                </a:lnTo>
                <a:lnTo>
                  <a:pt x="2098" y="456"/>
                </a:lnTo>
                <a:lnTo>
                  <a:pt x="2058" y="456"/>
                </a:lnTo>
                <a:lnTo>
                  <a:pt x="2020" y="486"/>
                </a:lnTo>
                <a:lnTo>
                  <a:pt x="2012" y="502"/>
                </a:lnTo>
                <a:lnTo>
                  <a:pt x="2016" y="506"/>
                </a:lnTo>
                <a:lnTo>
                  <a:pt x="2026" y="516"/>
                </a:lnTo>
                <a:lnTo>
                  <a:pt x="2010" y="516"/>
                </a:lnTo>
                <a:lnTo>
                  <a:pt x="1994" y="518"/>
                </a:lnTo>
                <a:lnTo>
                  <a:pt x="1964" y="520"/>
                </a:lnTo>
                <a:lnTo>
                  <a:pt x="1972" y="512"/>
                </a:lnTo>
                <a:lnTo>
                  <a:pt x="1966" y="504"/>
                </a:lnTo>
                <a:lnTo>
                  <a:pt x="1944" y="502"/>
                </a:lnTo>
                <a:lnTo>
                  <a:pt x="1930" y="504"/>
                </a:lnTo>
                <a:lnTo>
                  <a:pt x="1924" y="512"/>
                </a:lnTo>
                <a:lnTo>
                  <a:pt x="1894" y="510"/>
                </a:lnTo>
                <a:lnTo>
                  <a:pt x="1880" y="512"/>
                </a:lnTo>
                <a:lnTo>
                  <a:pt x="1828" y="512"/>
                </a:lnTo>
                <a:lnTo>
                  <a:pt x="1712" y="612"/>
                </a:lnTo>
                <a:lnTo>
                  <a:pt x="1714" y="622"/>
                </a:lnTo>
                <a:lnTo>
                  <a:pt x="1734" y="620"/>
                </a:lnTo>
                <a:lnTo>
                  <a:pt x="1736" y="636"/>
                </a:lnTo>
                <a:lnTo>
                  <a:pt x="1746" y="624"/>
                </a:lnTo>
                <a:lnTo>
                  <a:pt x="1756" y="640"/>
                </a:lnTo>
                <a:lnTo>
                  <a:pt x="1770" y="628"/>
                </a:lnTo>
                <a:lnTo>
                  <a:pt x="1792" y="632"/>
                </a:lnTo>
                <a:lnTo>
                  <a:pt x="1808" y="652"/>
                </a:lnTo>
                <a:lnTo>
                  <a:pt x="1804" y="674"/>
                </a:lnTo>
                <a:lnTo>
                  <a:pt x="1796" y="696"/>
                </a:lnTo>
                <a:lnTo>
                  <a:pt x="1794" y="728"/>
                </a:lnTo>
                <a:lnTo>
                  <a:pt x="1788" y="746"/>
                </a:lnTo>
                <a:lnTo>
                  <a:pt x="1728" y="820"/>
                </a:lnTo>
                <a:lnTo>
                  <a:pt x="1710" y="842"/>
                </a:lnTo>
                <a:lnTo>
                  <a:pt x="1696" y="852"/>
                </a:lnTo>
                <a:lnTo>
                  <a:pt x="1678" y="860"/>
                </a:lnTo>
                <a:lnTo>
                  <a:pt x="1664" y="852"/>
                </a:lnTo>
                <a:lnTo>
                  <a:pt x="1646" y="856"/>
                </a:lnTo>
                <a:lnTo>
                  <a:pt x="1646" y="820"/>
                </a:lnTo>
                <a:lnTo>
                  <a:pt x="1660" y="810"/>
                </a:lnTo>
                <a:lnTo>
                  <a:pt x="1666" y="816"/>
                </a:lnTo>
                <a:lnTo>
                  <a:pt x="1678" y="814"/>
                </a:lnTo>
                <a:lnTo>
                  <a:pt x="1690" y="792"/>
                </a:lnTo>
                <a:lnTo>
                  <a:pt x="1696" y="770"/>
                </a:lnTo>
                <a:lnTo>
                  <a:pt x="1704" y="766"/>
                </a:lnTo>
                <a:lnTo>
                  <a:pt x="1702" y="752"/>
                </a:lnTo>
                <a:lnTo>
                  <a:pt x="1686" y="754"/>
                </a:lnTo>
                <a:lnTo>
                  <a:pt x="1672" y="756"/>
                </a:lnTo>
                <a:lnTo>
                  <a:pt x="1666" y="764"/>
                </a:lnTo>
                <a:lnTo>
                  <a:pt x="1644" y="762"/>
                </a:lnTo>
                <a:lnTo>
                  <a:pt x="1640" y="742"/>
                </a:lnTo>
                <a:lnTo>
                  <a:pt x="1610" y="726"/>
                </a:lnTo>
                <a:lnTo>
                  <a:pt x="1594" y="726"/>
                </a:lnTo>
                <a:lnTo>
                  <a:pt x="1572" y="674"/>
                </a:lnTo>
                <a:lnTo>
                  <a:pt x="1560" y="654"/>
                </a:lnTo>
                <a:lnTo>
                  <a:pt x="1530" y="642"/>
                </a:lnTo>
                <a:lnTo>
                  <a:pt x="1486" y="646"/>
                </a:lnTo>
                <a:lnTo>
                  <a:pt x="1472" y="652"/>
                </a:lnTo>
                <a:lnTo>
                  <a:pt x="1470" y="660"/>
                </a:lnTo>
                <a:lnTo>
                  <a:pt x="1482" y="662"/>
                </a:lnTo>
                <a:lnTo>
                  <a:pt x="1482" y="676"/>
                </a:lnTo>
                <a:lnTo>
                  <a:pt x="1472" y="682"/>
                </a:lnTo>
                <a:lnTo>
                  <a:pt x="1462" y="700"/>
                </a:lnTo>
                <a:lnTo>
                  <a:pt x="1458" y="716"/>
                </a:lnTo>
                <a:lnTo>
                  <a:pt x="1446" y="718"/>
                </a:lnTo>
                <a:lnTo>
                  <a:pt x="1436" y="728"/>
                </a:lnTo>
                <a:lnTo>
                  <a:pt x="1418" y="718"/>
                </a:lnTo>
                <a:lnTo>
                  <a:pt x="1394" y="716"/>
                </a:lnTo>
                <a:lnTo>
                  <a:pt x="1386" y="710"/>
                </a:lnTo>
                <a:lnTo>
                  <a:pt x="1376" y="712"/>
                </a:lnTo>
                <a:lnTo>
                  <a:pt x="1358" y="726"/>
                </a:lnTo>
                <a:lnTo>
                  <a:pt x="1328" y="732"/>
                </a:lnTo>
                <a:lnTo>
                  <a:pt x="1310" y="734"/>
                </a:lnTo>
                <a:lnTo>
                  <a:pt x="1288" y="732"/>
                </a:lnTo>
                <a:lnTo>
                  <a:pt x="1282" y="726"/>
                </a:lnTo>
                <a:lnTo>
                  <a:pt x="1276" y="718"/>
                </a:lnTo>
                <a:lnTo>
                  <a:pt x="1266" y="716"/>
                </a:lnTo>
                <a:lnTo>
                  <a:pt x="1260" y="710"/>
                </a:lnTo>
                <a:lnTo>
                  <a:pt x="1236" y="706"/>
                </a:lnTo>
                <a:lnTo>
                  <a:pt x="1222" y="714"/>
                </a:lnTo>
                <a:lnTo>
                  <a:pt x="1196" y="710"/>
                </a:lnTo>
                <a:lnTo>
                  <a:pt x="1186" y="698"/>
                </a:lnTo>
                <a:lnTo>
                  <a:pt x="1184" y="688"/>
                </a:lnTo>
                <a:lnTo>
                  <a:pt x="1160" y="680"/>
                </a:lnTo>
                <a:lnTo>
                  <a:pt x="1132" y="674"/>
                </a:lnTo>
                <a:lnTo>
                  <a:pt x="1114" y="692"/>
                </a:lnTo>
                <a:lnTo>
                  <a:pt x="1126" y="706"/>
                </a:lnTo>
                <a:lnTo>
                  <a:pt x="1124" y="714"/>
                </a:lnTo>
                <a:lnTo>
                  <a:pt x="1112" y="724"/>
                </a:lnTo>
                <a:lnTo>
                  <a:pt x="1104" y="718"/>
                </a:lnTo>
                <a:lnTo>
                  <a:pt x="1072" y="718"/>
                </a:lnTo>
                <a:lnTo>
                  <a:pt x="1062" y="706"/>
                </a:lnTo>
                <a:lnTo>
                  <a:pt x="1042" y="702"/>
                </a:lnTo>
                <a:lnTo>
                  <a:pt x="1024" y="700"/>
                </a:lnTo>
                <a:lnTo>
                  <a:pt x="990" y="718"/>
                </a:lnTo>
                <a:lnTo>
                  <a:pt x="982" y="726"/>
                </a:lnTo>
                <a:lnTo>
                  <a:pt x="968" y="728"/>
                </a:lnTo>
                <a:lnTo>
                  <a:pt x="960" y="736"/>
                </a:lnTo>
                <a:lnTo>
                  <a:pt x="944" y="736"/>
                </a:lnTo>
                <a:lnTo>
                  <a:pt x="940" y="722"/>
                </a:lnTo>
                <a:lnTo>
                  <a:pt x="918" y="720"/>
                </a:lnTo>
                <a:lnTo>
                  <a:pt x="904" y="710"/>
                </a:lnTo>
                <a:lnTo>
                  <a:pt x="894" y="696"/>
                </a:lnTo>
                <a:lnTo>
                  <a:pt x="866" y="700"/>
                </a:lnTo>
                <a:lnTo>
                  <a:pt x="844" y="688"/>
                </a:lnTo>
                <a:lnTo>
                  <a:pt x="840" y="696"/>
                </a:lnTo>
                <a:lnTo>
                  <a:pt x="832" y="696"/>
                </a:lnTo>
                <a:lnTo>
                  <a:pt x="818" y="672"/>
                </a:lnTo>
                <a:lnTo>
                  <a:pt x="802" y="648"/>
                </a:lnTo>
                <a:lnTo>
                  <a:pt x="784" y="636"/>
                </a:lnTo>
                <a:lnTo>
                  <a:pt x="782" y="626"/>
                </a:lnTo>
                <a:lnTo>
                  <a:pt x="760" y="632"/>
                </a:lnTo>
                <a:lnTo>
                  <a:pt x="742" y="642"/>
                </a:lnTo>
                <a:lnTo>
                  <a:pt x="722" y="632"/>
                </a:lnTo>
                <a:lnTo>
                  <a:pt x="702" y="626"/>
                </a:lnTo>
                <a:lnTo>
                  <a:pt x="692" y="620"/>
                </a:lnTo>
                <a:lnTo>
                  <a:pt x="688" y="606"/>
                </a:lnTo>
                <a:lnTo>
                  <a:pt x="668" y="604"/>
                </a:lnTo>
                <a:lnTo>
                  <a:pt x="646" y="608"/>
                </a:lnTo>
                <a:lnTo>
                  <a:pt x="558" y="632"/>
                </a:lnTo>
                <a:lnTo>
                  <a:pt x="536" y="634"/>
                </a:lnTo>
                <a:lnTo>
                  <a:pt x="540" y="644"/>
                </a:lnTo>
                <a:lnTo>
                  <a:pt x="544" y="652"/>
                </a:lnTo>
                <a:lnTo>
                  <a:pt x="532" y="656"/>
                </a:lnTo>
                <a:lnTo>
                  <a:pt x="530" y="666"/>
                </a:lnTo>
                <a:lnTo>
                  <a:pt x="524" y="672"/>
                </a:lnTo>
                <a:lnTo>
                  <a:pt x="518" y="680"/>
                </a:lnTo>
                <a:lnTo>
                  <a:pt x="532" y="684"/>
                </a:lnTo>
                <a:lnTo>
                  <a:pt x="540" y="692"/>
                </a:lnTo>
                <a:lnTo>
                  <a:pt x="530" y="702"/>
                </a:lnTo>
                <a:lnTo>
                  <a:pt x="504" y="704"/>
                </a:lnTo>
                <a:lnTo>
                  <a:pt x="494" y="694"/>
                </a:lnTo>
                <a:lnTo>
                  <a:pt x="476" y="694"/>
                </a:lnTo>
                <a:lnTo>
                  <a:pt x="454" y="704"/>
                </a:lnTo>
                <a:lnTo>
                  <a:pt x="438" y="702"/>
                </a:lnTo>
                <a:lnTo>
                  <a:pt x="416" y="688"/>
                </a:lnTo>
                <a:lnTo>
                  <a:pt x="380" y="682"/>
                </a:lnTo>
                <a:lnTo>
                  <a:pt x="364" y="688"/>
                </a:lnTo>
                <a:lnTo>
                  <a:pt x="340" y="706"/>
                </a:lnTo>
                <a:lnTo>
                  <a:pt x="338" y="718"/>
                </a:lnTo>
                <a:lnTo>
                  <a:pt x="330" y="722"/>
                </a:lnTo>
                <a:lnTo>
                  <a:pt x="322" y="706"/>
                </a:lnTo>
                <a:lnTo>
                  <a:pt x="310" y="720"/>
                </a:lnTo>
                <a:lnTo>
                  <a:pt x="304" y="744"/>
                </a:lnTo>
                <a:lnTo>
                  <a:pt x="314" y="758"/>
                </a:lnTo>
                <a:lnTo>
                  <a:pt x="328" y="762"/>
                </a:lnTo>
                <a:lnTo>
                  <a:pt x="340" y="778"/>
                </a:lnTo>
                <a:lnTo>
                  <a:pt x="344" y="792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7938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100" name="Freeform 103"/>
          <p:cNvSpPr>
            <a:spLocks/>
          </p:cNvSpPr>
          <p:nvPr/>
        </p:nvSpPr>
        <p:spPr bwMode="gray">
          <a:xfrm>
            <a:off x="5470525" y="1909763"/>
            <a:ext cx="387350" cy="290512"/>
          </a:xfrm>
          <a:custGeom>
            <a:avLst/>
            <a:gdLst>
              <a:gd name="T0" fmla="*/ 88 w 276"/>
              <a:gd name="T1" fmla="*/ 196 h 196"/>
              <a:gd name="T2" fmla="*/ 36 w 276"/>
              <a:gd name="T3" fmla="*/ 194 h 196"/>
              <a:gd name="T4" fmla="*/ 36 w 276"/>
              <a:gd name="T5" fmla="*/ 182 h 196"/>
              <a:gd name="T6" fmla="*/ 30 w 276"/>
              <a:gd name="T7" fmla="*/ 176 h 196"/>
              <a:gd name="T8" fmla="*/ 20 w 276"/>
              <a:gd name="T9" fmla="*/ 182 h 196"/>
              <a:gd name="T10" fmla="*/ 10 w 276"/>
              <a:gd name="T11" fmla="*/ 176 h 196"/>
              <a:gd name="T12" fmla="*/ 0 w 276"/>
              <a:gd name="T13" fmla="*/ 166 h 196"/>
              <a:gd name="T14" fmla="*/ 0 w 276"/>
              <a:gd name="T15" fmla="*/ 154 h 196"/>
              <a:gd name="T16" fmla="*/ 12 w 276"/>
              <a:gd name="T17" fmla="*/ 150 h 196"/>
              <a:gd name="T18" fmla="*/ 20 w 276"/>
              <a:gd name="T19" fmla="*/ 142 h 196"/>
              <a:gd name="T20" fmla="*/ 20 w 276"/>
              <a:gd name="T21" fmla="*/ 132 h 196"/>
              <a:gd name="T22" fmla="*/ 34 w 276"/>
              <a:gd name="T23" fmla="*/ 118 h 196"/>
              <a:gd name="T24" fmla="*/ 44 w 276"/>
              <a:gd name="T25" fmla="*/ 116 h 196"/>
              <a:gd name="T26" fmla="*/ 48 w 276"/>
              <a:gd name="T27" fmla="*/ 108 h 196"/>
              <a:gd name="T28" fmla="*/ 38 w 276"/>
              <a:gd name="T29" fmla="*/ 106 h 196"/>
              <a:gd name="T30" fmla="*/ 64 w 276"/>
              <a:gd name="T31" fmla="*/ 84 h 196"/>
              <a:gd name="T32" fmla="*/ 76 w 276"/>
              <a:gd name="T33" fmla="*/ 66 h 196"/>
              <a:gd name="T34" fmla="*/ 110 w 276"/>
              <a:gd name="T35" fmla="*/ 40 h 196"/>
              <a:gd name="T36" fmla="*/ 132 w 276"/>
              <a:gd name="T37" fmla="*/ 36 h 196"/>
              <a:gd name="T38" fmla="*/ 140 w 276"/>
              <a:gd name="T39" fmla="*/ 28 h 196"/>
              <a:gd name="T40" fmla="*/ 176 w 276"/>
              <a:gd name="T41" fmla="*/ 24 h 196"/>
              <a:gd name="T42" fmla="*/ 210 w 276"/>
              <a:gd name="T43" fmla="*/ 20 h 196"/>
              <a:gd name="T44" fmla="*/ 230 w 276"/>
              <a:gd name="T45" fmla="*/ 8 h 196"/>
              <a:gd name="T46" fmla="*/ 250 w 276"/>
              <a:gd name="T47" fmla="*/ 0 h 196"/>
              <a:gd name="T48" fmla="*/ 266 w 276"/>
              <a:gd name="T49" fmla="*/ 0 h 196"/>
              <a:gd name="T50" fmla="*/ 276 w 276"/>
              <a:gd name="T51" fmla="*/ 6 h 196"/>
              <a:gd name="T52" fmla="*/ 272 w 276"/>
              <a:gd name="T53" fmla="*/ 18 h 196"/>
              <a:gd name="T54" fmla="*/ 254 w 276"/>
              <a:gd name="T55" fmla="*/ 30 h 196"/>
              <a:gd name="T56" fmla="*/ 222 w 276"/>
              <a:gd name="T57" fmla="*/ 40 h 196"/>
              <a:gd name="T58" fmla="*/ 166 w 276"/>
              <a:gd name="T59" fmla="*/ 50 h 196"/>
              <a:gd name="T60" fmla="*/ 136 w 276"/>
              <a:gd name="T61" fmla="*/ 74 h 196"/>
              <a:gd name="T62" fmla="*/ 122 w 276"/>
              <a:gd name="T63" fmla="*/ 80 h 196"/>
              <a:gd name="T64" fmla="*/ 110 w 276"/>
              <a:gd name="T65" fmla="*/ 82 h 196"/>
              <a:gd name="T66" fmla="*/ 110 w 276"/>
              <a:gd name="T67" fmla="*/ 94 h 196"/>
              <a:gd name="T68" fmla="*/ 96 w 276"/>
              <a:gd name="T69" fmla="*/ 102 h 196"/>
              <a:gd name="T70" fmla="*/ 86 w 276"/>
              <a:gd name="T71" fmla="*/ 116 h 196"/>
              <a:gd name="T72" fmla="*/ 64 w 276"/>
              <a:gd name="T73" fmla="*/ 140 h 196"/>
              <a:gd name="T74" fmla="*/ 62 w 276"/>
              <a:gd name="T75" fmla="*/ 166 h 196"/>
              <a:gd name="T76" fmla="*/ 72 w 276"/>
              <a:gd name="T77" fmla="*/ 174 h 196"/>
              <a:gd name="T78" fmla="*/ 74 w 276"/>
              <a:gd name="T79" fmla="*/ 184 h 196"/>
              <a:gd name="T80" fmla="*/ 88 w 276"/>
              <a:gd name="T81" fmla="*/ 196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276" h="196">
                <a:moveTo>
                  <a:pt x="88" y="196"/>
                </a:moveTo>
                <a:lnTo>
                  <a:pt x="36" y="194"/>
                </a:lnTo>
                <a:lnTo>
                  <a:pt x="36" y="182"/>
                </a:lnTo>
                <a:lnTo>
                  <a:pt x="30" y="176"/>
                </a:lnTo>
                <a:lnTo>
                  <a:pt x="20" y="182"/>
                </a:lnTo>
                <a:lnTo>
                  <a:pt x="10" y="176"/>
                </a:lnTo>
                <a:lnTo>
                  <a:pt x="0" y="166"/>
                </a:lnTo>
                <a:lnTo>
                  <a:pt x="0" y="154"/>
                </a:lnTo>
                <a:lnTo>
                  <a:pt x="12" y="150"/>
                </a:lnTo>
                <a:lnTo>
                  <a:pt x="20" y="142"/>
                </a:lnTo>
                <a:lnTo>
                  <a:pt x="20" y="132"/>
                </a:lnTo>
                <a:lnTo>
                  <a:pt x="34" y="118"/>
                </a:lnTo>
                <a:lnTo>
                  <a:pt x="44" y="116"/>
                </a:lnTo>
                <a:lnTo>
                  <a:pt x="48" y="108"/>
                </a:lnTo>
                <a:lnTo>
                  <a:pt x="38" y="106"/>
                </a:lnTo>
                <a:lnTo>
                  <a:pt x="64" y="84"/>
                </a:lnTo>
                <a:lnTo>
                  <a:pt x="76" y="66"/>
                </a:lnTo>
                <a:lnTo>
                  <a:pt x="110" y="40"/>
                </a:lnTo>
                <a:lnTo>
                  <a:pt x="132" y="36"/>
                </a:lnTo>
                <a:lnTo>
                  <a:pt x="140" y="28"/>
                </a:lnTo>
                <a:lnTo>
                  <a:pt x="176" y="24"/>
                </a:lnTo>
                <a:lnTo>
                  <a:pt x="210" y="20"/>
                </a:lnTo>
                <a:lnTo>
                  <a:pt x="230" y="8"/>
                </a:lnTo>
                <a:lnTo>
                  <a:pt x="250" y="0"/>
                </a:lnTo>
                <a:lnTo>
                  <a:pt x="266" y="0"/>
                </a:lnTo>
                <a:lnTo>
                  <a:pt x="276" y="6"/>
                </a:lnTo>
                <a:lnTo>
                  <a:pt x="272" y="18"/>
                </a:lnTo>
                <a:lnTo>
                  <a:pt x="254" y="30"/>
                </a:lnTo>
                <a:lnTo>
                  <a:pt x="222" y="40"/>
                </a:lnTo>
                <a:lnTo>
                  <a:pt x="166" y="50"/>
                </a:lnTo>
                <a:lnTo>
                  <a:pt x="136" y="74"/>
                </a:lnTo>
                <a:lnTo>
                  <a:pt x="122" y="80"/>
                </a:lnTo>
                <a:lnTo>
                  <a:pt x="110" y="82"/>
                </a:lnTo>
                <a:lnTo>
                  <a:pt x="110" y="94"/>
                </a:lnTo>
                <a:lnTo>
                  <a:pt x="96" y="102"/>
                </a:lnTo>
                <a:lnTo>
                  <a:pt x="86" y="116"/>
                </a:lnTo>
                <a:lnTo>
                  <a:pt x="64" y="140"/>
                </a:lnTo>
                <a:lnTo>
                  <a:pt x="62" y="166"/>
                </a:lnTo>
                <a:lnTo>
                  <a:pt x="72" y="174"/>
                </a:lnTo>
                <a:lnTo>
                  <a:pt x="74" y="184"/>
                </a:lnTo>
                <a:lnTo>
                  <a:pt x="88" y="196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7938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101" name="Freeform 104"/>
          <p:cNvSpPr>
            <a:spLocks/>
          </p:cNvSpPr>
          <p:nvPr/>
        </p:nvSpPr>
        <p:spPr bwMode="gray">
          <a:xfrm>
            <a:off x="6535738" y="1787525"/>
            <a:ext cx="134937" cy="77788"/>
          </a:xfrm>
          <a:custGeom>
            <a:avLst/>
            <a:gdLst>
              <a:gd name="T0" fmla="*/ 0 w 96"/>
              <a:gd name="T1" fmla="*/ 48 h 52"/>
              <a:gd name="T2" fmla="*/ 16 w 96"/>
              <a:gd name="T3" fmla="*/ 30 h 52"/>
              <a:gd name="T4" fmla="*/ 28 w 96"/>
              <a:gd name="T5" fmla="*/ 14 h 52"/>
              <a:gd name="T6" fmla="*/ 40 w 96"/>
              <a:gd name="T7" fmla="*/ 2 h 52"/>
              <a:gd name="T8" fmla="*/ 58 w 96"/>
              <a:gd name="T9" fmla="*/ 0 h 52"/>
              <a:gd name="T10" fmla="*/ 54 w 96"/>
              <a:gd name="T11" fmla="*/ 14 h 52"/>
              <a:gd name="T12" fmla="*/ 70 w 96"/>
              <a:gd name="T13" fmla="*/ 6 h 52"/>
              <a:gd name="T14" fmla="*/ 82 w 96"/>
              <a:gd name="T15" fmla="*/ 16 h 52"/>
              <a:gd name="T16" fmla="*/ 96 w 96"/>
              <a:gd name="T17" fmla="*/ 22 h 52"/>
              <a:gd name="T18" fmla="*/ 94 w 96"/>
              <a:gd name="T19" fmla="*/ 32 h 52"/>
              <a:gd name="T20" fmla="*/ 86 w 96"/>
              <a:gd name="T21" fmla="*/ 40 h 52"/>
              <a:gd name="T22" fmla="*/ 58 w 96"/>
              <a:gd name="T23" fmla="*/ 40 h 52"/>
              <a:gd name="T24" fmla="*/ 26 w 96"/>
              <a:gd name="T25" fmla="*/ 42 h 52"/>
              <a:gd name="T26" fmla="*/ 20 w 96"/>
              <a:gd name="T27" fmla="*/ 48 h 52"/>
              <a:gd name="T28" fmla="*/ 8 w 96"/>
              <a:gd name="T29" fmla="*/ 52 h 52"/>
              <a:gd name="T30" fmla="*/ 0 w 96"/>
              <a:gd name="T31" fmla="*/ 48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96" h="52">
                <a:moveTo>
                  <a:pt x="0" y="48"/>
                </a:moveTo>
                <a:lnTo>
                  <a:pt x="16" y="30"/>
                </a:lnTo>
                <a:lnTo>
                  <a:pt x="28" y="14"/>
                </a:lnTo>
                <a:lnTo>
                  <a:pt x="40" y="2"/>
                </a:lnTo>
                <a:lnTo>
                  <a:pt x="58" y="0"/>
                </a:lnTo>
                <a:lnTo>
                  <a:pt x="54" y="14"/>
                </a:lnTo>
                <a:lnTo>
                  <a:pt x="70" y="6"/>
                </a:lnTo>
                <a:lnTo>
                  <a:pt x="82" y="16"/>
                </a:lnTo>
                <a:lnTo>
                  <a:pt x="96" y="22"/>
                </a:lnTo>
                <a:lnTo>
                  <a:pt x="94" y="32"/>
                </a:lnTo>
                <a:lnTo>
                  <a:pt x="86" y="40"/>
                </a:lnTo>
                <a:lnTo>
                  <a:pt x="58" y="40"/>
                </a:lnTo>
                <a:lnTo>
                  <a:pt x="26" y="42"/>
                </a:lnTo>
                <a:lnTo>
                  <a:pt x="20" y="48"/>
                </a:lnTo>
                <a:lnTo>
                  <a:pt x="8" y="52"/>
                </a:lnTo>
                <a:lnTo>
                  <a:pt x="0" y="48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7938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102" name="Freeform 105"/>
          <p:cNvSpPr>
            <a:spLocks/>
          </p:cNvSpPr>
          <p:nvPr/>
        </p:nvSpPr>
        <p:spPr bwMode="gray">
          <a:xfrm>
            <a:off x="6411913" y="1746250"/>
            <a:ext cx="136525" cy="68263"/>
          </a:xfrm>
          <a:custGeom>
            <a:avLst/>
            <a:gdLst>
              <a:gd name="T0" fmla="*/ 0 w 96"/>
              <a:gd name="T1" fmla="*/ 22 h 46"/>
              <a:gd name="T2" fmla="*/ 16 w 96"/>
              <a:gd name="T3" fmla="*/ 6 h 46"/>
              <a:gd name="T4" fmla="*/ 46 w 96"/>
              <a:gd name="T5" fmla="*/ 0 h 46"/>
              <a:gd name="T6" fmla="*/ 64 w 96"/>
              <a:gd name="T7" fmla="*/ 2 h 46"/>
              <a:gd name="T8" fmla="*/ 64 w 96"/>
              <a:gd name="T9" fmla="*/ 10 h 46"/>
              <a:gd name="T10" fmla="*/ 76 w 96"/>
              <a:gd name="T11" fmla="*/ 8 h 46"/>
              <a:gd name="T12" fmla="*/ 88 w 96"/>
              <a:gd name="T13" fmla="*/ 6 h 46"/>
              <a:gd name="T14" fmla="*/ 96 w 96"/>
              <a:gd name="T15" fmla="*/ 14 h 46"/>
              <a:gd name="T16" fmla="*/ 96 w 96"/>
              <a:gd name="T17" fmla="*/ 26 h 46"/>
              <a:gd name="T18" fmla="*/ 84 w 96"/>
              <a:gd name="T19" fmla="*/ 36 h 46"/>
              <a:gd name="T20" fmla="*/ 92 w 96"/>
              <a:gd name="T21" fmla="*/ 46 h 46"/>
              <a:gd name="T22" fmla="*/ 54 w 96"/>
              <a:gd name="T23" fmla="*/ 46 h 46"/>
              <a:gd name="T24" fmla="*/ 40 w 96"/>
              <a:gd name="T25" fmla="*/ 40 h 46"/>
              <a:gd name="T26" fmla="*/ 16 w 96"/>
              <a:gd name="T27" fmla="*/ 40 h 46"/>
              <a:gd name="T28" fmla="*/ 8 w 96"/>
              <a:gd name="T29" fmla="*/ 28 h 46"/>
              <a:gd name="T30" fmla="*/ 0 w 96"/>
              <a:gd name="T31" fmla="*/ 22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96" h="46">
                <a:moveTo>
                  <a:pt x="0" y="22"/>
                </a:moveTo>
                <a:lnTo>
                  <a:pt x="16" y="6"/>
                </a:lnTo>
                <a:lnTo>
                  <a:pt x="46" y="0"/>
                </a:lnTo>
                <a:lnTo>
                  <a:pt x="64" y="2"/>
                </a:lnTo>
                <a:lnTo>
                  <a:pt x="64" y="10"/>
                </a:lnTo>
                <a:lnTo>
                  <a:pt x="76" y="8"/>
                </a:lnTo>
                <a:lnTo>
                  <a:pt x="88" y="6"/>
                </a:lnTo>
                <a:lnTo>
                  <a:pt x="96" y="14"/>
                </a:lnTo>
                <a:lnTo>
                  <a:pt x="96" y="26"/>
                </a:lnTo>
                <a:lnTo>
                  <a:pt x="84" y="36"/>
                </a:lnTo>
                <a:lnTo>
                  <a:pt x="92" y="46"/>
                </a:lnTo>
                <a:lnTo>
                  <a:pt x="54" y="46"/>
                </a:lnTo>
                <a:lnTo>
                  <a:pt x="40" y="40"/>
                </a:lnTo>
                <a:lnTo>
                  <a:pt x="16" y="40"/>
                </a:lnTo>
                <a:lnTo>
                  <a:pt x="8" y="28"/>
                </a:lnTo>
                <a:lnTo>
                  <a:pt x="0" y="22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7938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103" name="Freeform 106"/>
          <p:cNvSpPr>
            <a:spLocks/>
          </p:cNvSpPr>
          <p:nvPr/>
        </p:nvSpPr>
        <p:spPr bwMode="gray">
          <a:xfrm>
            <a:off x="6378575" y="1684338"/>
            <a:ext cx="119063" cy="65087"/>
          </a:xfrm>
          <a:custGeom>
            <a:avLst/>
            <a:gdLst>
              <a:gd name="T0" fmla="*/ 0 w 84"/>
              <a:gd name="T1" fmla="*/ 34 h 44"/>
              <a:gd name="T2" fmla="*/ 22 w 84"/>
              <a:gd name="T3" fmla="*/ 44 h 44"/>
              <a:gd name="T4" fmla="*/ 36 w 84"/>
              <a:gd name="T5" fmla="*/ 42 h 44"/>
              <a:gd name="T6" fmla="*/ 56 w 84"/>
              <a:gd name="T7" fmla="*/ 38 h 44"/>
              <a:gd name="T8" fmla="*/ 74 w 84"/>
              <a:gd name="T9" fmla="*/ 36 h 44"/>
              <a:gd name="T10" fmla="*/ 76 w 84"/>
              <a:gd name="T11" fmla="*/ 28 h 44"/>
              <a:gd name="T12" fmla="*/ 84 w 84"/>
              <a:gd name="T13" fmla="*/ 22 h 44"/>
              <a:gd name="T14" fmla="*/ 72 w 84"/>
              <a:gd name="T15" fmla="*/ 14 h 44"/>
              <a:gd name="T16" fmla="*/ 60 w 84"/>
              <a:gd name="T17" fmla="*/ 2 h 44"/>
              <a:gd name="T18" fmla="*/ 44 w 84"/>
              <a:gd name="T19" fmla="*/ 0 h 44"/>
              <a:gd name="T20" fmla="*/ 40 w 84"/>
              <a:gd name="T21" fmla="*/ 10 h 44"/>
              <a:gd name="T22" fmla="*/ 16 w 84"/>
              <a:gd name="T23" fmla="*/ 12 h 44"/>
              <a:gd name="T24" fmla="*/ 12 w 84"/>
              <a:gd name="T25" fmla="*/ 18 h 44"/>
              <a:gd name="T26" fmla="*/ 10 w 84"/>
              <a:gd name="T27" fmla="*/ 28 h 44"/>
              <a:gd name="T28" fmla="*/ 0 w 84"/>
              <a:gd name="T29" fmla="*/ 34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84" h="44">
                <a:moveTo>
                  <a:pt x="0" y="34"/>
                </a:moveTo>
                <a:lnTo>
                  <a:pt x="22" y="44"/>
                </a:lnTo>
                <a:lnTo>
                  <a:pt x="36" y="42"/>
                </a:lnTo>
                <a:lnTo>
                  <a:pt x="56" y="38"/>
                </a:lnTo>
                <a:lnTo>
                  <a:pt x="74" y="36"/>
                </a:lnTo>
                <a:lnTo>
                  <a:pt x="76" y="28"/>
                </a:lnTo>
                <a:lnTo>
                  <a:pt x="84" y="22"/>
                </a:lnTo>
                <a:lnTo>
                  <a:pt x="72" y="14"/>
                </a:lnTo>
                <a:lnTo>
                  <a:pt x="60" y="2"/>
                </a:lnTo>
                <a:lnTo>
                  <a:pt x="44" y="0"/>
                </a:lnTo>
                <a:lnTo>
                  <a:pt x="40" y="10"/>
                </a:lnTo>
                <a:lnTo>
                  <a:pt x="16" y="12"/>
                </a:lnTo>
                <a:lnTo>
                  <a:pt x="12" y="18"/>
                </a:lnTo>
                <a:lnTo>
                  <a:pt x="10" y="28"/>
                </a:lnTo>
                <a:lnTo>
                  <a:pt x="0" y="34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7938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104" name="Freeform 107"/>
          <p:cNvSpPr>
            <a:spLocks/>
          </p:cNvSpPr>
          <p:nvPr/>
        </p:nvSpPr>
        <p:spPr bwMode="gray">
          <a:xfrm>
            <a:off x="7380288" y="1954213"/>
            <a:ext cx="179387" cy="65087"/>
          </a:xfrm>
          <a:custGeom>
            <a:avLst/>
            <a:gdLst>
              <a:gd name="T0" fmla="*/ 38 w 128"/>
              <a:gd name="T1" fmla="*/ 42 h 44"/>
              <a:gd name="T2" fmla="*/ 26 w 128"/>
              <a:gd name="T3" fmla="*/ 44 h 44"/>
              <a:gd name="T4" fmla="*/ 2 w 128"/>
              <a:gd name="T5" fmla="*/ 32 h 44"/>
              <a:gd name="T6" fmla="*/ 0 w 128"/>
              <a:gd name="T7" fmla="*/ 20 h 44"/>
              <a:gd name="T8" fmla="*/ 6 w 128"/>
              <a:gd name="T9" fmla="*/ 6 h 44"/>
              <a:gd name="T10" fmla="*/ 18 w 128"/>
              <a:gd name="T11" fmla="*/ 0 h 44"/>
              <a:gd name="T12" fmla="*/ 30 w 128"/>
              <a:gd name="T13" fmla="*/ 0 h 44"/>
              <a:gd name="T14" fmla="*/ 46 w 128"/>
              <a:gd name="T15" fmla="*/ 8 h 44"/>
              <a:gd name="T16" fmla="*/ 58 w 128"/>
              <a:gd name="T17" fmla="*/ 16 h 44"/>
              <a:gd name="T18" fmla="*/ 64 w 128"/>
              <a:gd name="T19" fmla="*/ 4 h 44"/>
              <a:gd name="T20" fmla="*/ 76 w 128"/>
              <a:gd name="T21" fmla="*/ 4 h 44"/>
              <a:gd name="T22" fmla="*/ 86 w 128"/>
              <a:gd name="T23" fmla="*/ 10 h 44"/>
              <a:gd name="T24" fmla="*/ 100 w 128"/>
              <a:gd name="T25" fmla="*/ 8 h 44"/>
              <a:gd name="T26" fmla="*/ 120 w 128"/>
              <a:gd name="T27" fmla="*/ 14 h 44"/>
              <a:gd name="T28" fmla="*/ 128 w 128"/>
              <a:gd name="T29" fmla="*/ 20 h 44"/>
              <a:gd name="T30" fmla="*/ 120 w 128"/>
              <a:gd name="T31" fmla="*/ 32 h 44"/>
              <a:gd name="T32" fmla="*/ 104 w 128"/>
              <a:gd name="T33" fmla="*/ 36 h 44"/>
              <a:gd name="T34" fmla="*/ 92 w 128"/>
              <a:gd name="T35" fmla="*/ 32 h 44"/>
              <a:gd name="T36" fmla="*/ 86 w 128"/>
              <a:gd name="T37" fmla="*/ 24 h 44"/>
              <a:gd name="T38" fmla="*/ 90 w 128"/>
              <a:gd name="T39" fmla="*/ 14 h 44"/>
              <a:gd name="T40" fmla="*/ 78 w 128"/>
              <a:gd name="T41" fmla="*/ 16 h 44"/>
              <a:gd name="T42" fmla="*/ 80 w 128"/>
              <a:gd name="T43" fmla="*/ 24 h 44"/>
              <a:gd name="T44" fmla="*/ 84 w 128"/>
              <a:gd name="T45" fmla="*/ 30 h 44"/>
              <a:gd name="T46" fmla="*/ 88 w 128"/>
              <a:gd name="T47" fmla="*/ 38 h 44"/>
              <a:gd name="T48" fmla="*/ 78 w 128"/>
              <a:gd name="T49" fmla="*/ 38 h 44"/>
              <a:gd name="T50" fmla="*/ 62 w 128"/>
              <a:gd name="T51" fmla="*/ 36 h 44"/>
              <a:gd name="T52" fmla="*/ 48 w 128"/>
              <a:gd name="T53" fmla="*/ 36 h 44"/>
              <a:gd name="T54" fmla="*/ 38 w 128"/>
              <a:gd name="T55" fmla="*/ 34 h 44"/>
              <a:gd name="T56" fmla="*/ 38 w 128"/>
              <a:gd name="T57" fmla="*/ 42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28" h="44">
                <a:moveTo>
                  <a:pt x="38" y="42"/>
                </a:moveTo>
                <a:lnTo>
                  <a:pt x="26" y="44"/>
                </a:lnTo>
                <a:lnTo>
                  <a:pt x="2" y="32"/>
                </a:lnTo>
                <a:lnTo>
                  <a:pt x="0" y="20"/>
                </a:lnTo>
                <a:lnTo>
                  <a:pt x="6" y="6"/>
                </a:lnTo>
                <a:lnTo>
                  <a:pt x="18" y="0"/>
                </a:lnTo>
                <a:lnTo>
                  <a:pt x="30" y="0"/>
                </a:lnTo>
                <a:lnTo>
                  <a:pt x="46" y="8"/>
                </a:lnTo>
                <a:lnTo>
                  <a:pt x="58" y="16"/>
                </a:lnTo>
                <a:lnTo>
                  <a:pt x="64" y="4"/>
                </a:lnTo>
                <a:lnTo>
                  <a:pt x="76" y="4"/>
                </a:lnTo>
                <a:lnTo>
                  <a:pt x="86" y="10"/>
                </a:lnTo>
                <a:lnTo>
                  <a:pt x="100" y="8"/>
                </a:lnTo>
                <a:lnTo>
                  <a:pt x="120" y="14"/>
                </a:lnTo>
                <a:lnTo>
                  <a:pt x="128" y="20"/>
                </a:lnTo>
                <a:lnTo>
                  <a:pt x="120" y="32"/>
                </a:lnTo>
                <a:lnTo>
                  <a:pt x="104" y="36"/>
                </a:lnTo>
                <a:lnTo>
                  <a:pt x="92" y="32"/>
                </a:lnTo>
                <a:lnTo>
                  <a:pt x="86" y="24"/>
                </a:lnTo>
                <a:lnTo>
                  <a:pt x="90" y="14"/>
                </a:lnTo>
                <a:lnTo>
                  <a:pt x="78" y="16"/>
                </a:lnTo>
                <a:lnTo>
                  <a:pt x="80" y="24"/>
                </a:lnTo>
                <a:lnTo>
                  <a:pt x="84" y="30"/>
                </a:lnTo>
                <a:lnTo>
                  <a:pt x="88" y="38"/>
                </a:lnTo>
                <a:lnTo>
                  <a:pt x="78" y="38"/>
                </a:lnTo>
                <a:lnTo>
                  <a:pt x="62" y="36"/>
                </a:lnTo>
                <a:lnTo>
                  <a:pt x="48" y="36"/>
                </a:lnTo>
                <a:lnTo>
                  <a:pt x="38" y="34"/>
                </a:lnTo>
                <a:lnTo>
                  <a:pt x="38" y="42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7938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105" name="Freeform 108"/>
          <p:cNvSpPr>
            <a:spLocks/>
          </p:cNvSpPr>
          <p:nvPr/>
        </p:nvSpPr>
        <p:spPr bwMode="gray">
          <a:xfrm>
            <a:off x="7583488" y="1984375"/>
            <a:ext cx="103187" cy="34925"/>
          </a:xfrm>
          <a:custGeom>
            <a:avLst/>
            <a:gdLst>
              <a:gd name="T0" fmla="*/ 6 w 74"/>
              <a:gd name="T1" fmla="*/ 0 h 24"/>
              <a:gd name="T2" fmla="*/ 16 w 74"/>
              <a:gd name="T3" fmla="*/ 4 h 24"/>
              <a:gd name="T4" fmla="*/ 36 w 74"/>
              <a:gd name="T5" fmla="*/ 4 h 24"/>
              <a:gd name="T6" fmla="*/ 50 w 74"/>
              <a:gd name="T7" fmla="*/ 8 h 24"/>
              <a:gd name="T8" fmla="*/ 68 w 74"/>
              <a:gd name="T9" fmla="*/ 10 h 24"/>
              <a:gd name="T10" fmla="*/ 74 w 74"/>
              <a:gd name="T11" fmla="*/ 14 h 24"/>
              <a:gd name="T12" fmla="*/ 60 w 74"/>
              <a:gd name="T13" fmla="*/ 20 h 24"/>
              <a:gd name="T14" fmla="*/ 48 w 74"/>
              <a:gd name="T15" fmla="*/ 24 h 24"/>
              <a:gd name="T16" fmla="*/ 36 w 74"/>
              <a:gd name="T17" fmla="*/ 24 h 24"/>
              <a:gd name="T18" fmla="*/ 20 w 74"/>
              <a:gd name="T19" fmla="*/ 20 h 24"/>
              <a:gd name="T20" fmla="*/ 4 w 74"/>
              <a:gd name="T21" fmla="*/ 16 h 24"/>
              <a:gd name="T22" fmla="*/ 0 w 74"/>
              <a:gd name="T23" fmla="*/ 8 h 24"/>
              <a:gd name="T24" fmla="*/ 6 w 74"/>
              <a:gd name="T25" fmla="*/ 0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4" h="24">
                <a:moveTo>
                  <a:pt x="6" y="0"/>
                </a:moveTo>
                <a:lnTo>
                  <a:pt x="16" y="4"/>
                </a:lnTo>
                <a:lnTo>
                  <a:pt x="36" y="4"/>
                </a:lnTo>
                <a:lnTo>
                  <a:pt x="50" y="8"/>
                </a:lnTo>
                <a:lnTo>
                  <a:pt x="68" y="10"/>
                </a:lnTo>
                <a:lnTo>
                  <a:pt x="74" y="14"/>
                </a:lnTo>
                <a:lnTo>
                  <a:pt x="60" y="20"/>
                </a:lnTo>
                <a:lnTo>
                  <a:pt x="48" y="24"/>
                </a:lnTo>
                <a:lnTo>
                  <a:pt x="36" y="24"/>
                </a:lnTo>
                <a:lnTo>
                  <a:pt x="20" y="20"/>
                </a:lnTo>
                <a:lnTo>
                  <a:pt x="4" y="16"/>
                </a:lnTo>
                <a:lnTo>
                  <a:pt x="0" y="8"/>
                </a:lnTo>
                <a:lnTo>
                  <a:pt x="6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7938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106" name="Freeform 109"/>
          <p:cNvSpPr>
            <a:spLocks/>
          </p:cNvSpPr>
          <p:nvPr/>
        </p:nvSpPr>
        <p:spPr bwMode="gray">
          <a:xfrm>
            <a:off x="8308975" y="2155825"/>
            <a:ext cx="80963" cy="36513"/>
          </a:xfrm>
          <a:custGeom>
            <a:avLst/>
            <a:gdLst>
              <a:gd name="T0" fmla="*/ 0 w 58"/>
              <a:gd name="T1" fmla="*/ 16 h 24"/>
              <a:gd name="T2" fmla="*/ 2 w 58"/>
              <a:gd name="T3" fmla="*/ 24 h 24"/>
              <a:gd name="T4" fmla="*/ 10 w 58"/>
              <a:gd name="T5" fmla="*/ 24 h 24"/>
              <a:gd name="T6" fmla="*/ 24 w 58"/>
              <a:gd name="T7" fmla="*/ 24 h 24"/>
              <a:gd name="T8" fmla="*/ 46 w 58"/>
              <a:gd name="T9" fmla="*/ 20 h 24"/>
              <a:gd name="T10" fmla="*/ 58 w 58"/>
              <a:gd name="T11" fmla="*/ 18 h 24"/>
              <a:gd name="T12" fmla="*/ 58 w 58"/>
              <a:gd name="T13" fmla="*/ 8 h 24"/>
              <a:gd name="T14" fmla="*/ 48 w 58"/>
              <a:gd name="T15" fmla="*/ 4 h 24"/>
              <a:gd name="T16" fmla="*/ 36 w 58"/>
              <a:gd name="T17" fmla="*/ 0 h 24"/>
              <a:gd name="T18" fmla="*/ 22 w 58"/>
              <a:gd name="T19" fmla="*/ 2 h 24"/>
              <a:gd name="T20" fmla="*/ 14 w 58"/>
              <a:gd name="T21" fmla="*/ 8 h 24"/>
              <a:gd name="T22" fmla="*/ 0 w 58"/>
              <a:gd name="T23" fmla="*/ 16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58" h="24">
                <a:moveTo>
                  <a:pt x="0" y="16"/>
                </a:moveTo>
                <a:lnTo>
                  <a:pt x="2" y="24"/>
                </a:lnTo>
                <a:lnTo>
                  <a:pt x="10" y="24"/>
                </a:lnTo>
                <a:lnTo>
                  <a:pt x="24" y="24"/>
                </a:lnTo>
                <a:lnTo>
                  <a:pt x="46" y="20"/>
                </a:lnTo>
                <a:lnTo>
                  <a:pt x="58" y="18"/>
                </a:lnTo>
                <a:lnTo>
                  <a:pt x="58" y="8"/>
                </a:lnTo>
                <a:lnTo>
                  <a:pt x="48" y="4"/>
                </a:lnTo>
                <a:lnTo>
                  <a:pt x="36" y="0"/>
                </a:lnTo>
                <a:lnTo>
                  <a:pt x="22" y="2"/>
                </a:lnTo>
                <a:lnTo>
                  <a:pt x="14" y="8"/>
                </a:lnTo>
                <a:lnTo>
                  <a:pt x="0" y="16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7938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107" name="Freeform 110"/>
          <p:cNvSpPr>
            <a:spLocks/>
          </p:cNvSpPr>
          <p:nvPr/>
        </p:nvSpPr>
        <p:spPr bwMode="gray">
          <a:xfrm>
            <a:off x="7485063" y="2803525"/>
            <a:ext cx="58737" cy="258763"/>
          </a:xfrm>
          <a:custGeom>
            <a:avLst/>
            <a:gdLst>
              <a:gd name="T0" fmla="*/ 0 w 42"/>
              <a:gd name="T1" fmla="*/ 166 h 174"/>
              <a:gd name="T2" fmla="*/ 6 w 42"/>
              <a:gd name="T3" fmla="*/ 174 h 174"/>
              <a:gd name="T4" fmla="*/ 10 w 42"/>
              <a:gd name="T5" fmla="*/ 160 h 174"/>
              <a:gd name="T6" fmla="*/ 18 w 42"/>
              <a:gd name="T7" fmla="*/ 162 h 174"/>
              <a:gd name="T8" fmla="*/ 24 w 42"/>
              <a:gd name="T9" fmla="*/ 170 h 174"/>
              <a:gd name="T10" fmla="*/ 26 w 42"/>
              <a:gd name="T11" fmla="*/ 162 h 174"/>
              <a:gd name="T12" fmla="*/ 22 w 42"/>
              <a:gd name="T13" fmla="*/ 154 h 174"/>
              <a:gd name="T14" fmla="*/ 14 w 42"/>
              <a:gd name="T15" fmla="*/ 144 h 174"/>
              <a:gd name="T16" fmla="*/ 10 w 42"/>
              <a:gd name="T17" fmla="*/ 134 h 174"/>
              <a:gd name="T18" fmla="*/ 14 w 42"/>
              <a:gd name="T19" fmla="*/ 126 h 174"/>
              <a:gd name="T20" fmla="*/ 18 w 42"/>
              <a:gd name="T21" fmla="*/ 114 h 174"/>
              <a:gd name="T22" fmla="*/ 22 w 42"/>
              <a:gd name="T23" fmla="*/ 108 h 174"/>
              <a:gd name="T24" fmla="*/ 30 w 42"/>
              <a:gd name="T25" fmla="*/ 106 h 174"/>
              <a:gd name="T26" fmla="*/ 42 w 42"/>
              <a:gd name="T27" fmla="*/ 116 h 174"/>
              <a:gd name="T28" fmla="*/ 42 w 42"/>
              <a:gd name="T29" fmla="*/ 104 h 174"/>
              <a:gd name="T30" fmla="*/ 32 w 42"/>
              <a:gd name="T31" fmla="*/ 88 h 174"/>
              <a:gd name="T32" fmla="*/ 28 w 42"/>
              <a:gd name="T33" fmla="*/ 62 h 174"/>
              <a:gd name="T34" fmla="*/ 24 w 42"/>
              <a:gd name="T35" fmla="*/ 42 h 174"/>
              <a:gd name="T36" fmla="*/ 22 w 42"/>
              <a:gd name="T37" fmla="*/ 26 h 174"/>
              <a:gd name="T38" fmla="*/ 20 w 42"/>
              <a:gd name="T39" fmla="*/ 12 h 174"/>
              <a:gd name="T40" fmla="*/ 16 w 42"/>
              <a:gd name="T41" fmla="*/ 0 h 174"/>
              <a:gd name="T42" fmla="*/ 12 w 42"/>
              <a:gd name="T43" fmla="*/ 6 h 174"/>
              <a:gd name="T44" fmla="*/ 12 w 42"/>
              <a:gd name="T45" fmla="*/ 16 h 174"/>
              <a:gd name="T46" fmla="*/ 2 w 42"/>
              <a:gd name="T47" fmla="*/ 20 h 174"/>
              <a:gd name="T48" fmla="*/ 2 w 42"/>
              <a:gd name="T49" fmla="*/ 36 h 174"/>
              <a:gd name="T50" fmla="*/ 2 w 42"/>
              <a:gd name="T51" fmla="*/ 50 h 174"/>
              <a:gd name="T52" fmla="*/ 2 w 42"/>
              <a:gd name="T53" fmla="*/ 62 h 174"/>
              <a:gd name="T54" fmla="*/ 8 w 42"/>
              <a:gd name="T55" fmla="*/ 70 h 174"/>
              <a:gd name="T56" fmla="*/ 6 w 42"/>
              <a:gd name="T57" fmla="*/ 82 h 174"/>
              <a:gd name="T58" fmla="*/ 6 w 42"/>
              <a:gd name="T59" fmla="*/ 102 h 174"/>
              <a:gd name="T60" fmla="*/ 6 w 42"/>
              <a:gd name="T61" fmla="*/ 126 h 174"/>
              <a:gd name="T62" fmla="*/ 6 w 42"/>
              <a:gd name="T63" fmla="*/ 146 h 174"/>
              <a:gd name="T64" fmla="*/ 6 w 42"/>
              <a:gd name="T65" fmla="*/ 158 h 174"/>
              <a:gd name="T66" fmla="*/ 0 w 42"/>
              <a:gd name="T67" fmla="*/ 166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2" h="174">
                <a:moveTo>
                  <a:pt x="0" y="166"/>
                </a:moveTo>
                <a:lnTo>
                  <a:pt x="6" y="174"/>
                </a:lnTo>
                <a:lnTo>
                  <a:pt x="10" y="160"/>
                </a:lnTo>
                <a:lnTo>
                  <a:pt x="18" y="162"/>
                </a:lnTo>
                <a:lnTo>
                  <a:pt x="24" y="170"/>
                </a:lnTo>
                <a:lnTo>
                  <a:pt x="26" y="162"/>
                </a:lnTo>
                <a:lnTo>
                  <a:pt x="22" y="154"/>
                </a:lnTo>
                <a:lnTo>
                  <a:pt x="14" y="144"/>
                </a:lnTo>
                <a:lnTo>
                  <a:pt x="10" y="134"/>
                </a:lnTo>
                <a:lnTo>
                  <a:pt x="14" y="126"/>
                </a:lnTo>
                <a:lnTo>
                  <a:pt x="18" y="114"/>
                </a:lnTo>
                <a:lnTo>
                  <a:pt x="22" y="108"/>
                </a:lnTo>
                <a:lnTo>
                  <a:pt x="30" y="106"/>
                </a:lnTo>
                <a:lnTo>
                  <a:pt x="42" y="116"/>
                </a:lnTo>
                <a:lnTo>
                  <a:pt x="42" y="104"/>
                </a:lnTo>
                <a:lnTo>
                  <a:pt x="32" y="88"/>
                </a:lnTo>
                <a:lnTo>
                  <a:pt x="28" y="62"/>
                </a:lnTo>
                <a:lnTo>
                  <a:pt x="24" y="42"/>
                </a:lnTo>
                <a:lnTo>
                  <a:pt x="22" y="26"/>
                </a:lnTo>
                <a:lnTo>
                  <a:pt x="20" y="12"/>
                </a:lnTo>
                <a:lnTo>
                  <a:pt x="16" y="0"/>
                </a:lnTo>
                <a:lnTo>
                  <a:pt x="12" y="6"/>
                </a:lnTo>
                <a:lnTo>
                  <a:pt x="12" y="16"/>
                </a:lnTo>
                <a:lnTo>
                  <a:pt x="2" y="20"/>
                </a:lnTo>
                <a:lnTo>
                  <a:pt x="2" y="36"/>
                </a:lnTo>
                <a:lnTo>
                  <a:pt x="2" y="50"/>
                </a:lnTo>
                <a:lnTo>
                  <a:pt x="2" y="62"/>
                </a:lnTo>
                <a:lnTo>
                  <a:pt x="8" y="70"/>
                </a:lnTo>
                <a:lnTo>
                  <a:pt x="6" y="82"/>
                </a:lnTo>
                <a:lnTo>
                  <a:pt x="6" y="102"/>
                </a:lnTo>
                <a:lnTo>
                  <a:pt x="6" y="126"/>
                </a:lnTo>
                <a:lnTo>
                  <a:pt x="6" y="146"/>
                </a:lnTo>
                <a:lnTo>
                  <a:pt x="6" y="158"/>
                </a:lnTo>
                <a:lnTo>
                  <a:pt x="0" y="166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7938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108" name="Freeform 111"/>
          <p:cNvSpPr>
            <a:spLocks/>
          </p:cNvSpPr>
          <p:nvPr/>
        </p:nvSpPr>
        <p:spPr bwMode="gray">
          <a:xfrm>
            <a:off x="5318125" y="3236913"/>
            <a:ext cx="33338" cy="30162"/>
          </a:xfrm>
          <a:custGeom>
            <a:avLst/>
            <a:gdLst>
              <a:gd name="T0" fmla="*/ 22 w 24"/>
              <a:gd name="T1" fmla="*/ 20 h 20"/>
              <a:gd name="T2" fmla="*/ 14 w 24"/>
              <a:gd name="T3" fmla="*/ 16 h 20"/>
              <a:gd name="T4" fmla="*/ 8 w 24"/>
              <a:gd name="T5" fmla="*/ 12 h 20"/>
              <a:gd name="T6" fmla="*/ 0 w 24"/>
              <a:gd name="T7" fmla="*/ 4 h 20"/>
              <a:gd name="T8" fmla="*/ 2 w 24"/>
              <a:gd name="T9" fmla="*/ 0 h 20"/>
              <a:gd name="T10" fmla="*/ 10 w 24"/>
              <a:gd name="T11" fmla="*/ 0 h 20"/>
              <a:gd name="T12" fmla="*/ 16 w 24"/>
              <a:gd name="T13" fmla="*/ 4 h 20"/>
              <a:gd name="T14" fmla="*/ 22 w 24"/>
              <a:gd name="T15" fmla="*/ 6 h 20"/>
              <a:gd name="T16" fmla="*/ 24 w 24"/>
              <a:gd name="T17" fmla="*/ 14 h 20"/>
              <a:gd name="T18" fmla="*/ 22 w 24"/>
              <a:gd name="T19" fmla="*/ 2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4" h="20">
                <a:moveTo>
                  <a:pt x="22" y="20"/>
                </a:moveTo>
                <a:lnTo>
                  <a:pt x="14" y="16"/>
                </a:lnTo>
                <a:lnTo>
                  <a:pt x="8" y="12"/>
                </a:lnTo>
                <a:lnTo>
                  <a:pt x="0" y="4"/>
                </a:lnTo>
                <a:lnTo>
                  <a:pt x="2" y="0"/>
                </a:lnTo>
                <a:lnTo>
                  <a:pt x="10" y="0"/>
                </a:lnTo>
                <a:lnTo>
                  <a:pt x="16" y="4"/>
                </a:lnTo>
                <a:lnTo>
                  <a:pt x="22" y="6"/>
                </a:lnTo>
                <a:lnTo>
                  <a:pt x="24" y="14"/>
                </a:lnTo>
                <a:lnTo>
                  <a:pt x="22" y="2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7938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109" name="Freeform 112"/>
          <p:cNvSpPr>
            <a:spLocks/>
          </p:cNvSpPr>
          <p:nvPr/>
        </p:nvSpPr>
        <p:spPr bwMode="gray">
          <a:xfrm>
            <a:off x="5045075" y="3355975"/>
            <a:ext cx="42863" cy="23813"/>
          </a:xfrm>
          <a:custGeom>
            <a:avLst/>
            <a:gdLst>
              <a:gd name="T0" fmla="*/ 8 w 30"/>
              <a:gd name="T1" fmla="*/ 6 h 16"/>
              <a:gd name="T2" fmla="*/ 16 w 30"/>
              <a:gd name="T3" fmla="*/ 4 h 16"/>
              <a:gd name="T4" fmla="*/ 24 w 30"/>
              <a:gd name="T5" fmla="*/ 4 h 16"/>
              <a:gd name="T6" fmla="*/ 30 w 30"/>
              <a:gd name="T7" fmla="*/ 0 h 16"/>
              <a:gd name="T8" fmla="*/ 22 w 30"/>
              <a:gd name="T9" fmla="*/ 8 h 16"/>
              <a:gd name="T10" fmla="*/ 18 w 30"/>
              <a:gd name="T11" fmla="*/ 12 h 16"/>
              <a:gd name="T12" fmla="*/ 12 w 30"/>
              <a:gd name="T13" fmla="*/ 16 h 16"/>
              <a:gd name="T14" fmla="*/ 4 w 30"/>
              <a:gd name="T15" fmla="*/ 16 h 16"/>
              <a:gd name="T16" fmla="*/ 0 w 30"/>
              <a:gd name="T17" fmla="*/ 12 h 16"/>
              <a:gd name="T18" fmla="*/ 0 w 30"/>
              <a:gd name="T19" fmla="*/ 6 h 16"/>
              <a:gd name="T20" fmla="*/ 8 w 30"/>
              <a:gd name="T21" fmla="*/ 6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0" h="16">
                <a:moveTo>
                  <a:pt x="8" y="6"/>
                </a:moveTo>
                <a:lnTo>
                  <a:pt x="16" y="4"/>
                </a:lnTo>
                <a:lnTo>
                  <a:pt x="24" y="4"/>
                </a:lnTo>
                <a:lnTo>
                  <a:pt x="30" y="0"/>
                </a:lnTo>
                <a:lnTo>
                  <a:pt x="22" y="8"/>
                </a:lnTo>
                <a:lnTo>
                  <a:pt x="18" y="12"/>
                </a:lnTo>
                <a:lnTo>
                  <a:pt x="12" y="16"/>
                </a:lnTo>
                <a:lnTo>
                  <a:pt x="4" y="16"/>
                </a:lnTo>
                <a:lnTo>
                  <a:pt x="0" y="12"/>
                </a:lnTo>
                <a:lnTo>
                  <a:pt x="0" y="6"/>
                </a:lnTo>
                <a:lnTo>
                  <a:pt x="8" y="6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7938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110" name="Freeform 113"/>
          <p:cNvSpPr>
            <a:spLocks/>
          </p:cNvSpPr>
          <p:nvPr/>
        </p:nvSpPr>
        <p:spPr bwMode="gray">
          <a:xfrm>
            <a:off x="4906963" y="3175000"/>
            <a:ext cx="411162" cy="166688"/>
          </a:xfrm>
          <a:custGeom>
            <a:avLst/>
            <a:gdLst>
              <a:gd name="T0" fmla="*/ 0 w 292"/>
              <a:gd name="T1" fmla="*/ 46 h 112"/>
              <a:gd name="T2" fmla="*/ 6 w 292"/>
              <a:gd name="T3" fmla="*/ 34 h 112"/>
              <a:gd name="T4" fmla="*/ 26 w 292"/>
              <a:gd name="T5" fmla="*/ 34 h 112"/>
              <a:gd name="T6" fmla="*/ 46 w 292"/>
              <a:gd name="T7" fmla="*/ 34 h 112"/>
              <a:gd name="T8" fmla="*/ 52 w 292"/>
              <a:gd name="T9" fmla="*/ 26 h 112"/>
              <a:gd name="T10" fmla="*/ 52 w 292"/>
              <a:gd name="T11" fmla="*/ 22 h 112"/>
              <a:gd name="T12" fmla="*/ 46 w 292"/>
              <a:gd name="T13" fmla="*/ 16 h 112"/>
              <a:gd name="T14" fmla="*/ 82 w 292"/>
              <a:gd name="T15" fmla="*/ 18 h 112"/>
              <a:gd name="T16" fmla="*/ 110 w 292"/>
              <a:gd name="T17" fmla="*/ 0 h 112"/>
              <a:gd name="T18" fmla="*/ 146 w 292"/>
              <a:gd name="T19" fmla="*/ 12 h 112"/>
              <a:gd name="T20" fmla="*/ 160 w 292"/>
              <a:gd name="T21" fmla="*/ 16 h 112"/>
              <a:gd name="T22" fmla="*/ 182 w 292"/>
              <a:gd name="T23" fmla="*/ 22 h 112"/>
              <a:gd name="T24" fmla="*/ 218 w 292"/>
              <a:gd name="T25" fmla="*/ 22 h 112"/>
              <a:gd name="T26" fmla="*/ 242 w 292"/>
              <a:gd name="T27" fmla="*/ 10 h 112"/>
              <a:gd name="T28" fmla="*/ 252 w 292"/>
              <a:gd name="T29" fmla="*/ 14 h 112"/>
              <a:gd name="T30" fmla="*/ 262 w 292"/>
              <a:gd name="T31" fmla="*/ 10 h 112"/>
              <a:gd name="T32" fmla="*/ 274 w 292"/>
              <a:gd name="T33" fmla="*/ 20 h 112"/>
              <a:gd name="T34" fmla="*/ 274 w 292"/>
              <a:gd name="T35" fmla="*/ 42 h 112"/>
              <a:gd name="T36" fmla="*/ 292 w 292"/>
              <a:gd name="T37" fmla="*/ 46 h 112"/>
              <a:gd name="T38" fmla="*/ 282 w 292"/>
              <a:gd name="T39" fmla="*/ 52 h 112"/>
              <a:gd name="T40" fmla="*/ 286 w 292"/>
              <a:gd name="T41" fmla="*/ 68 h 112"/>
              <a:gd name="T42" fmla="*/ 292 w 292"/>
              <a:gd name="T43" fmla="*/ 88 h 112"/>
              <a:gd name="T44" fmla="*/ 282 w 292"/>
              <a:gd name="T45" fmla="*/ 90 h 112"/>
              <a:gd name="T46" fmla="*/ 252 w 292"/>
              <a:gd name="T47" fmla="*/ 92 h 112"/>
              <a:gd name="T48" fmla="*/ 214 w 292"/>
              <a:gd name="T49" fmla="*/ 100 h 112"/>
              <a:gd name="T50" fmla="*/ 190 w 292"/>
              <a:gd name="T51" fmla="*/ 96 h 112"/>
              <a:gd name="T52" fmla="*/ 182 w 292"/>
              <a:gd name="T53" fmla="*/ 100 h 112"/>
              <a:gd name="T54" fmla="*/ 164 w 292"/>
              <a:gd name="T55" fmla="*/ 96 h 112"/>
              <a:gd name="T56" fmla="*/ 154 w 292"/>
              <a:gd name="T57" fmla="*/ 112 h 112"/>
              <a:gd name="T58" fmla="*/ 156 w 292"/>
              <a:gd name="T59" fmla="*/ 96 h 112"/>
              <a:gd name="T60" fmla="*/ 146 w 292"/>
              <a:gd name="T61" fmla="*/ 100 h 112"/>
              <a:gd name="T62" fmla="*/ 128 w 292"/>
              <a:gd name="T63" fmla="*/ 100 h 112"/>
              <a:gd name="T64" fmla="*/ 110 w 292"/>
              <a:gd name="T65" fmla="*/ 110 h 112"/>
              <a:gd name="T66" fmla="*/ 92 w 292"/>
              <a:gd name="T67" fmla="*/ 104 h 112"/>
              <a:gd name="T68" fmla="*/ 72 w 292"/>
              <a:gd name="T69" fmla="*/ 96 h 112"/>
              <a:gd name="T70" fmla="*/ 68 w 292"/>
              <a:gd name="T71" fmla="*/ 104 h 112"/>
              <a:gd name="T72" fmla="*/ 50 w 292"/>
              <a:gd name="T73" fmla="*/ 108 h 112"/>
              <a:gd name="T74" fmla="*/ 34 w 292"/>
              <a:gd name="T75" fmla="*/ 96 h 112"/>
              <a:gd name="T76" fmla="*/ 16 w 292"/>
              <a:gd name="T77" fmla="*/ 84 h 112"/>
              <a:gd name="T78" fmla="*/ 6 w 292"/>
              <a:gd name="T79" fmla="*/ 74 h 112"/>
              <a:gd name="T80" fmla="*/ 14 w 292"/>
              <a:gd name="T81" fmla="*/ 62 h 112"/>
              <a:gd name="T82" fmla="*/ 10 w 292"/>
              <a:gd name="T83" fmla="*/ 48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292" h="112">
                <a:moveTo>
                  <a:pt x="10" y="48"/>
                </a:moveTo>
                <a:lnTo>
                  <a:pt x="0" y="46"/>
                </a:lnTo>
                <a:lnTo>
                  <a:pt x="0" y="42"/>
                </a:lnTo>
                <a:lnTo>
                  <a:pt x="6" y="34"/>
                </a:lnTo>
                <a:lnTo>
                  <a:pt x="12" y="32"/>
                </a:lnTo>
                <a:lnTo>
                  <a:pt x="26" y="34"/>
                </a:lnTo>
                <a:lnTo>
                  <a:pt x="38" y="34"/>
                </a:lnTo>
                <a:lnTo>
                  <a:pt x="46" y="34"/>
                </a:lnTo>
                <a:lnTo>
                  <a:pt x="46" y="28"/>
                </a:lnTo>
                <a:lnTo>
                  <a:pt x="52" y="26"/>
                </a:lnTo>
                <a:lnTo>
                  <a:pt x="58" y="26"/>
                </a:lnTo>
                <a:lnTo>
                  <a:pt x="52" y="22"/>
                </a:lnTo>
                <a:lnTo>
                  <a:pt x="46" y="22"/>
                </a:lnTo>
                <a:lnTo>
                  <a:pt x="46" y="16"/>
                </a:lnTo>
                <a:lnTo>
                  <a:pt x="68" y="18"/>
                </a:lnTo>
                <a:lnTo>
                  <a:pt x="82" y="18"/>
                </a:lnTo>
                <a:lnTo>
                  <a:pt x="90" y="10"/>
                </a:lnTo>
                <a:lnTo>
                  <a:pt x="110" y="0"/>
                </a:lnTo>
                <a:lnTo>
                  <a:pt x="140" y="0"/>
                </a:lnTo>
                <a:lnTo>
                  <a:pt x="146" y="12"/>
                </a:lnTo>
                <a:lnTo>
                  <a:pt x="154" y="10"/>
                </a:lnTo>
                <a:lnTo>
                  <a:pt x="160" y="16"/>
                </a:lnTo>
                <a:lnTo>
                  <a:pt x="168" y="18"/>
                </a:lnTo>
                <a:lnTo>
                  <a:pt x="182" y="22"/>
                </a:lnTo>
                <a:lnTo>
                  <a:pt x="200" y="22"/>
                </a:lnTo>
                <a:lnTo>
                  <a:pt x="218" y="22"/>
                </a:lnTo>
                <a:lnTo>
                  <a:pt x="234" y="18"/>
                </a:lnTo>
                <a:lnTo>
                  <a:pt x="242" y="10"/>
                </a:lnTo>
                <a:lnTo>
                  <a:pt x="248" y="12"/>
                </a:lnTo>
                <a:lnTo>
                  <a:pt x="252" y="14"/>
                </a:lnTo>
                <a:lnTo>
                  <a:pt x="254" y="8"/>
                </a:lnTo>
                <a:lnTo>
                  <a:pt x="262" y="10"/>
                </a:lnTo>
                <a:lnTo>
                  <a:pt x="268" y="16"/>
                </a:lnTo>
                <a:lnTo>
                  <a:pt x="274" y="20"/>
                </a:lnTo>
                <a:lnTo>
                  <a:pt x="274" y="30"/>
                </a:lnTo>
                <a:lnTo>
                  <a:pt x="274" y="42"/>
                </a:lnTo>
                <a:lnTo>
                  <a:pt x="286" y="42"/>
                </a:lnTo>
                <a:lnTo>
                  <a:pt x="292" y="46"/>
                </a:lnTo>
                <a:lnTo>
                  <a:pt x="284" y="48"/>
                </a:lnTo>
                <a:lnTo>
                  <a:pt x="282" y="52"/>
                </a:lnTo>
                <a:lnTo>
                  <a:pt x="284" y="60"/>
                </a:lnTo>
                <a:lnTo>
                  <a:pt x="286" y="68"/>
                </a:lnTo>
                <a:lnTo>
                  <a:pt x="288" y="78"/>
                </a:lnTo>
                <a:lnTo>
                  <a:pt x="292" y="88"/>
                </a:lnTo>
                <a:lnTo>
                  <a:pt x="290" y="92"/>
                </a:lnTo>
                <a:lnTo>
                  <a:pt x="282" y="90"/>
                </a:lnTo>
                <a:lnTo>
                  <a:pt x="262" y="86"/>
                </a:lnTo>
                <a:lnTo>
                  <a:pt x="252" y="92"/>
                </a:lnTo>
                <a:lnTo>
                  <a:pt x="226" y="92"/>
                </a:lnTo>
                <a:lnTo>
                  <a:pt x="214" y="100"/>
                </a:lnTo>
                <a:lnTo>
                  <a:pt x="196" y="102"/>
                </a:lnTo>
                <a:lnTo>
                  <a:pt x="190" y="96"/>
                </a:lnTo>
                <a:lnTo>
                  <a:pt x="184" y="96"/>
                </a:lnTo>
                <a:lnTo>
                  <a:pt x="182" y="100"/>
                </a:lnTo>
                <a:lnTo>
                  <a:pt x="170" y="100"/>
                </a:lnTo>
                <a:lnTo>
                  <a:pt x="164" y="96"/>
                </a:lnTo>
                <a:lnTo>
                  <a:pt x="162" y="104"/>
                </a:lnTo>
                <a:lnTo>
                  <a:pt x="154" y="112"/>
                </a:lnTo>
                <a:lnTo>
                  <a:pt x="152" y="104"/>
                </a:lnTo>
                <a:lnTo>
                  <a:pt x="156" y="96"/>
                </a:lnTo>
                <a:lnTo>
                  <a:pt x="150" y="96"/>
                </a:lnTo>
                <a:lnTo>
                  <a:pt x="146" y="100"/>
                </a:lnTo>
                <a:lnTo>
                  <a:pt x="132" y="98"/>
                </a:lnTo>
                <a:lnTo>
                  <a:pt x="128" y="100"/>
                </a:lnTo>
                <a:lnTo>
                  <a:pt x="120" y="108"/>
                </a:lnTo>
                <a:lnTo>
                  <a:pt x="110" y="110"/>
                </a:lnTo>
                <a:lnTo>
                  <a:pt x="100" y="110"/>
                </a:lnTo>
                <a:lnTo>
                  <a:pt x="92" y="104"/>
                </a:lnTo>
                <a:lnTo>
                  <a:pt x="80" y="100"/>
                </a:lnTo>
                <a:lnTo>
                  <a:pt x="72" y="96"/>
                </a:lnTo>
                <a:lnTo>
                  <a:pt x="66" y="98"/>
                </a:lnTo>
                <a:lnTo>
                  <a:pt x="68" y="104"/>
                </a:lnTo>
                <a:lnTo>
                  <a:pt x="66" y="108"/>
                </a:lnTo>
                <a:lnTo>
                  <a:pt x="50" y="108"/>
                </a:lnTo>
                <a:lnTo>
                  <a:pt x="40" y="100"/>
                </a:lnTo>
                <a:lnTo>
                  <a:pt x="34" y="96"/>
                </a:lnTo>
                <a:lnTo>
                  <a:pt x="20" y="92"/>
                </a:lnTo>
                <a:lnTo>
                  <a:pt x="16" y="84"/>
                </a:lnTo>
                <a:lnTo>
                  <a:pt x="16" y="78"/>
                </a:lnTo>
                <a:lnTo>
                  <a:pt x="6" y="74"/>
                </a:lnTo>
                <a:lnTo>
                  <a:pt x="10" y="68"/>
                </a:lnTo>
                <a:lnTo>
                  <a:pt x="14" y="62"/>
                </a:lnTo>
                <a:lnTo>
                  <a:pt x="12" y="54"/>
                </a:lnTo>
                <a:lnTo>
                  <a:pt x="10" y="48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7938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111" name="Freeform 114"/>
          <p:cNvSpPr>
            <a:spLocks/>
          </p:cNvSpPr>
          <p:nvPr/>
        </p:nvSpPr>
        <p:spPr bwMode="gray">
          <a:xfrm>
            <a:off x="5102225" y="3379788"/>
            <a:ext cx="38100" cy="41275"/>
          </a:xfrm>
          <a:custGeom>
            <a:avLst/>
            <a:gdLst>
              <a:gd name="T0" fmla="*/ 16 w 28"/>
              <a:gd name="T1" fmla="*/ 2 h 28"/>
              <a:gd name="T2" fmla="*/ 24 w 28"/>
              <a:gd name="T3" fmla="*/ 0 h 28"/>
              <a:gd name="T4" fmla="*/ 28 w 28"/>
              <a:gd name="T5" fmla="*/ 4 h 28"/>
              <a:gd name="T6" fmla="*/ 24 w 28"/>
              <a:gd name="T7" fmla="*/ 10 h 28"/>
              <a:gd name="T8" fmla="*/ 18 w 28"/>
              <a:gd name="T9" fmla="*/ 14 h 28"/>
              <a:gd name="T10" fmla="*/ 16 w 28"/>
              <a:gd name="T11" fmla="*/ 20 h 28"/>
              <a:gd name="T12" fmla="*/ 10 w 28"/>
              <a:gd name="T13" fmla="*/ 24 h 28"/>
              <a:gd name="T14" fmla="*/ 6 w 28"/>
              <a:gd name="T15" fmla="*/ 28 h 28"/>
              <a:gd name="T16" fmla="*/ 0 w 28"/>
              <a:gd name="T17" fmla="*/ 26 h 28"/>
              <a:gd name="T18" fmla="*/ 6 w 28"/>
              <a:gd name="T19" fmla="*/ 18 h 28"/>
              <a:gd name="T20" fmla="*/ 12 w 28"/>
              <a:gd name="T21" fmla="*/ 8 h 28"/>
              <a:gd name="T22" fmla="*/ 16 w 28"/>
              <a:gd name="T23" fmla="*/ 2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8" h="28">
                <a:moveTo>
                  <a:pt x="16" y="2"/>
                </a:moveTo>
                <a:lnTo>
                  <a:pt x="24" y="0"/>
                </a:lnTo>
                <a:lnTo>
                  <a:pt x="28" y="4"/>
                </a:lnTo>
                <a:lnTo>
                  <a:pt x="24" y="10"/>
                </a:lnTo>
                <a:lnTo>
                  <a:pt x="18" y="14"/>
                </a:lnTo>
                <a:lnTo>
                  <a:pt x="16" y="20"/>
                </a:lnTo>
                <a:lnTo>
                  <a:pt x="10" y="24"/>
                </a:lnTo>
                <a:lnTo>
                  <a:pt x="6" y="28"/>
                </a:lnTo>
                <a:lnTo>
                  <a:pt x="0" y="26"/>
                </a:lnTo>
                <a:lnTo>
                  <a:pt x="6" y="18"/>
                </a:lnTo>
                <a:lnTo>
                  <a:pt x="12" y="8"/>
                </a:lnTo>
                <a:lnTo>
                  <a:pt x="16" y="2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7938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112" name="Freeform 115"/>
          <p:cNvSpPr>
            <a:spLocks/>
          </p:cNvSpPr>
          <p:nvPr/>
        </p:nvSpPr>
        <p:spPr bwMode="gray">
          <a:xfrm>
            <a:off x="5110163" y="3311525"/>
            <a:ext cx="152400" cy="127000"/>
          </a:xfrm>
          <a:custGeom>
            <a:avLst/>
            <a:gdLst>
              <a:gd name="T0" fmla="*/ 10 w 108"/>
              <a:gd name="T1" fmla="*/ 48 h 86"/>
              <a:gd name="T2" fmla="*/ 8 w 108"/>
              <a:gd name="T3" fmla="*/ 32 h 86"/>
              <a:gd name="T4" fmla="*/ 8 w 108"/>
              <a:gd name="T5" fmla="*/ 24 h 86"/>
              <a:gd name="T6" fmla="*/ 10 w 108"/>
              <a:gd name="T7" fmla="*/ 20 h 86"/>
              <a:gd name="T8" fmla="*/ 18 w 108"/>
              <a:gd name="T9" fmla="*/ 12 h 86"/>
              <a:gd name="T10" fmla="*/ 20 w 108"/>
              <a:gd name="T11" fmla="*/ 4 h 86"/>
              <a:gd name="T12" fmla="*/ 26 w 108"/>
              <a:gd name="T13" fmla="*/ 8 h 86"/>
              <a:gd name="T14" fmla="*/ 38 w 108"/>
              <a:gd name="T15" fmla="*/ 8 h 86"/>
              <a:gd name="T16" fmla="*/ 40 w 108"/>
              <a:gd name="T17" fmla="*/ 4 h 86"/>
              <a:gd name="T18" fmla="*/ 46 w 108"/>
              <a:gd name="T19" fmla="*/ 4 h 86"/>
              <a:gd name="T20" fmla="*/ 52 w 108"/>
              <a:gd name="T21" fmla="*/ 10 h 86"/>
              <a:gd name="T22" fmla="*/ 70 w 108"/>
              <a:gd name="T23" fmla="*/ 8 h 86"/>
              <a:gd name="T24" fmla="*/ 82 w 108"/>
              <a:gd name="T25" fmla="*/ 0 h 86"/>
              <a:gd name="T26" fmla="*/ 108 w 108"/>
              <a:gd name="T27" fmla="*/ 0 h 86"/>
              <a:gd name="T28" fmla="*/ 108 w 108"/>
              <a:gd name="T29" fmla="*/ 4 h 86"/>
              <a:gd name="T30" fmla="*/ 94 w 108"/>
              <a:gd name="T31" fmla="*/ 14 h 86"/>
              <a:gd name="T32" fmla="*/ 90 w 108"/>
              <a:gd name="T33" fmla="*/ 46 h 86"/>
              <a:gd name="T34" fmla="*/ 54 w 108"/>
              <a:gd name="T35" fmla="*/ 68 h 86"/>
              <a:gd name="T36" fmla="*/ 28 w 108"/>
              <a:gd name="T37" fmla="*/ 84 h 86"/>
              <a:gd name="T38" fmla="*/ 20 w 108"/>
              <a:gd name="T39" fmla="*/ 86 h 86"/>
              <a:gd name="T40" fmla="*/ 12 w 108"/>
              <a:gd name="T41" fmla="*/ 82 h 86"/>
              <a:gd name="T42" fmla="*/ 6 w 108"/>
              <a:gd name="T43" fmla="*/ 80 h 86"/>
              <a:gd name="T44" fmla="*/ 2 w 108"/>
              <a:gd name="T45" fmla="*/ 78 h 86"/>
              <a:gd name="T46" fmla="*/ 0 w 108"/>
              <a:gd name="T47" fmla="*/ 74 h 86"/>
              <a:gd name="T48" fmla="*/ 10 w 108"/>
              <a:gd name="T49" fmla="*/ 66 h 86"/>
              <a:gd name="T50" fmla="*/ 12 w 108"/>
              <a:gd name="T51" fmla="*/ 60 h 86"/>
              <a:gd name="T52" fmla="*/ 18 w 108"/>
              <a:gd name="T53" fmla="*/ 56 h 86"/>
              <a:gd name="T54" fmla="*/ 22 w 108"/>
              <a:gd name="T55" fmla="*/ 50 h 86"/>
              <a:gd name="T56" fmla="*/ 18 w 108"/>
              <a:gd name="T57" fmla="*/ 46 h 86"/>
              <a:gd name="T58" fmla="*/ 10 w 108"/>
              <a:gd name="T59" fmla="*/ 48 h 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08" h="86">
                <a:moveTo>
                  <a:pt x="10" y="48"/>
                </a:moveTo>
                <a:lnTo>
                  <a:pt x="8" y="32"/>
                </a:lnTo>
                <a:lnTo>
                  <a:pt x="8" y="24"/>
                </a:lnTo>
                <a:lnTo>
                  <a:pt x="10" y="20"/>
                </a:lnTo>
                <a:lnTo>
                  <a:pt x="18" y="12"/>
                </a:lnTo>
                <a:lnTo>
                  <a:pt x="20" y="4"/>
                </a:lnTo>
                <a:lnTo>
                  <a:pt x="26" y="8"/>
                </a:lnTo>
                <a:lnTo>
                  <a:pt x="38" y="8"/>
                </a:lnTo>
                <a:lnTo>
                  <a:pt x="40" y="4"/>
                </a:lnTo>
                <a:lnTo>
                  <a:pt x="46" y="4"/>
                </a:lnTo>
                <a:lnTo>
                  <a:pt x="52" y="10"/>
                </a:lnTo>
                <a:lnTo>
                  <a:pt x="70" y="8"/>
                </a:lnTo>
                <a:lnTo>
                  <a:pt x="82" y="0"/>
                </a:lnTo>
                <a:lnTo>
                  <a:pt x="108" y="0"/>
                </a:lnTo>
                <a:lnTo>
                  <a:pt x="108" y="4"/>
                </a:lnTo>
                <a:lnTo>
                  <a:pt x="94" y="14"/>
                </a:lnTo>
                <a:lnTo>
                  <a:pt x="90" y="46"/>
                </a:lnTo>
                <a:lnTo>
                  <a:pt x="54" y="68"/>
                </a:lnTo>
                <a:lnTo>
                  <a:pt x="28" y="84"/>
                </a:lnTo>
                <a:lnTo>
                  <a:pt x="20" y="86"/>
                </a:lnTo>
                <a:lnTo>
                  <a:pt x="12" y="82"/>
                </a:lnTo>
                <a:lnTo>
                  <a:pt x="6" y="80"/>
                </a:lnTo>
                <a:lnTo>
                  <a:pt x="2" y="78"/>
                </a:lnTo>
                <a:lnTo>
                  <a:pt x="0" y="74"/>
                </a:lnTo>
                <a:lnTo>
                  <a:pt x="10" y="66"/>
                </a:lnTo>
                <a:lnTo>
                  <a:pt x="12" y="60"/>
                </a:lnTo>
                <a:lnTo>
                  <a:pt x="18" y="56"/>
                </a:lnTo>
                <a:lnTo>
                  <a:pt x="22" y="50"/>
                </a:lnTo>
                <a:lnTo>
                  <a:pt x="18" y="46"/>
                </a:lnTo>
                <a:lnTo>
                  <a:pt x="10" y="48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7938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113" name="Freeform 116"/>
          <p:cNvSpPr>
            <a:spLocks/>
          </p:cNvSpPr>
          <p:nvPr/>
        </p:nvSpPr>
        <p:spPr bwMode="gray">
          <a:xfrm>
            <a:off x="5081588" y="3417888"/>
            <a:ext cx="33337" cy="95250"/>
          </a:xfrm>
          <a:custGeom>
            <a:avLst/>
            <a:gdLst>
              <a:gd name="T0" fmla="*/ 2147483647 w 24"/>
              <a:gd name="T1" fmla="*/ 2147483647 h 64"/>
              <a:gd name="T2" fmla="*/ 2147483647 w 24"/>
              <a:gd name="T3" fmla="*/ 2147483647 h 64"/>
              <a:gd name="T4" fmla="*/ 2147483647 w 24"/>
              <a:gd name="T5" fmla="*/ 2147483647 h 64"/>
              <a:gd name="T6" fmla="*/ 2147483647 w 24"/>
              <a:gd name="T7" fmla="*/ 2147483647 h 64"/>
              <a:gd name="T8" fmla="*/ 2147483647 w 24"/>
              <a:gd name="T9" fmla="*/ 2147483647 h 64"/>
              <a:gd name="T10" fmla="*/ 2147483647 w 24"/>
              <a:gd name="T11" fmla="*/ 0 h 64"/>
              <a:gd name="T12" fmla="*/ 2147483647 w 24"/>
              <a:gd name="T13" fmla="*/ 2147483647 h 64"/>
              <a:gd name="T14" fmla="*/ 2147483647 w 24"/>
              <a:gd name="T15" fmla="*/ 2147483647 h 64"/>
              <a:gd name="T16" fmla="*/ 2147483647 w 24"/>
              <a:gd name="T17" fmla="*/ 2147483647 h 64"/>
              <a:gd name="T18" fmla="*/ 2147483647 w 24"/>
              <a:gd name="T19" fmla="*/ 2147483647 h 64"/>
              <a:gd name="T20" fmla="*/ 2147483647 w 24"/>
              <a:gd name="T21" fmla="*/ 2147483647 h 64"/>
              <a:gd name="T22" fmla="*/ 0 w 24"/>
              <a:gd name="T23" fmla="*/ 2147483647 h 64"/>
              <a:gd name="T24" fmla="*/ 2147483647 w 24"/>
              <a:gd name="T25" fmla="*/ 2147483647 h 64"/>
              <a:gd name="T26" fmla="*/ 2147483647 w 24"/>
              <a:gd name="T27" fmla="*/ 2147483647 h 64"/>
              <a:gd name="T28" fmla="*/ 2147483647 w 24"/>
              <a:gd name="T29" fmla="*/ 2147483647 h 64"/>
              <a:gd name="T30" fmla="*/ 2147483647 w 24"/>
              <a:gd name="T31" fmla="*/ 2147483647 h 64"/>
              <a:gd name="T32" fmla="*/ 2147483647 w 24"/>
              <a:gd name="T33" fmla="*/ 2147483647 h 64"/>
              <a:gd name="T34" fmla="*/ 2147483647 w 24"/>
              <a:gd name="T35" fmla="*/ 2147483647 h 64"/>
              <a:gd name="T36" fmla="*/ 2147483647 w 24"/>
              <a:gd name="T37" fmla="*/ 2147483647 h 64"/>
              <a:gd name="T38" fmla="*/ 2147483647 w 24"/>
              <a:gd name="T39" fmla="*/ 2147483647 h 64"/>
              <a:gd name="T40" fmla="*/ 2147483647 w 24"/>
              <a:gd name="T41" fmla="*/ 2147483647 h 64"/>
              <a:gd name="T42" fmla="*/ 2147483647 w 24"/>
              <a:gd name="T43" fmla="*/ 2147483647 h 64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4" h="64">
                <a:moveTo>
                  <a:pt x="16" y="14"/>
                </a:moveTo>
                <a:lnTo>
                  <a:pt x="22" y="14"/>
                </a:lnTo>
                <a:lnTo>
                  <a:pt x="24" y="8"/>
                </a:lnTo>
                <a:lnTo>
                  <a:pt x="22" y="6"/>
                </a:lnTo>
                <a:lnTo>
                  <a:pt x="20" y="2"/>
                </a:lnTo>
                <a:lnTo>
                  <a:pt x="14" y="0"/>
                </a:lnTo>
                <a:lnTo>
                  <a:pt x="14" y="6"/>
                </a:lnTo>
                <a:lnTo>
                  <a:pt x="12" y="14"/>
                </a:lnTo>
                <a:lnTo>
                  <a:pt x="10" y="20"/>
                </a:lnTo>
                <a:lnTo>
                  <a:pt x="6" y="26"/>
                </a:lnTo>
                <a:lnTo>
                  <a:pt x="4" y="30"/>
                </a:lnTo>
                <a:lnTo>
                  <a:pt x="0" y="36"/>
                </a:lnTo>
                <a:lnTo>
                  <a:pt x="2" y="40"/>
                </a:lnTo>
                <a:lnTo>
                  <a:pt x="6" y="48"/>
                </a:lnTo>
                <a:lnTo>
                  <a:pt x="10" y="58"/>
                </a:lnTo>
                <a:lnTo>
                  <a:pt x="12" y="64"/>
                </a:lnTo>
                <a:lnTo>
                  <a:pt x="18" y="52"/>
                </a:lnTo>
                <a:lnTo>
                  <a:pt x="20" y="42"/>
                </a:lnTo>
                <a:lnTo>
                  <a:pt x="20" y="30"/>
                </a:lnTo>
                <a:lnTo>
                  <a:pt x="16" y="30"/>
                </a:lnTo>
                <a:lnTo>
                  <a:pt x="14" y="18"/>
                </a:lnTo>
                <a:lnTo>
                  <a:pt x="16" y="14"/>
                </a:lnTo>
                <a:close/>
              </a:path>
            </a:pathLst>
          </a:custGeom>
          <a:solidFill>
            <a:srgbClr val="92D050"/>
          </a:solidFill>
          <a:ln w="7938">
            <a:solidFill>
              <a:srgbClr val="92D05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4" name="Freeform 117"/>
          <p:cNvSpPr>
            <a:spLocks/>
          </p:cNvSpPr>
          <p:nvPr/>
        </p:nvSpPr>
        <p:spPr bwMode="gray">
          <a:xfrm>
            <a:off x="5191125" y="3302000"/>
            <a:ext cx="200025" cy="220663"/>
          </a:xfrm>
          <a:custGeom>
            <a:avLst/>
            <a:gdLst>
              <a:gd name="T0" fmla="*/ 90 w 142"/>
              <a:gd name="T1" fmla="*/ 2 h 148"/>
              <a:gd name="T2" fmla="*/ 94 w 142"/>
              <a:gd name="T3" fmla="*/ 10 h 148"/>
              <a:gd name="T4" fmla="*/ 106 w 142"/>
              <a:gd name="T5" fmla="*/ 28 h 148"/>
              <a:gd name="T6" fmla="*/ 114 w 142"/>
              <a:gd name="T7" fmla="*/ 30 h 148"/>
              <a:gd name="T8" fmla="*/ 110 w 142"/>
              <a:gd name="T9" fmla="*/ 36 h 148"/>
              <a:gd name="T10" fmla="*/ 112 w 142"/>
              <a:gd name="T11" fmla="*/ 44 h 148"/>
              <a:gd name="T12" fmla="*/ 106 w 142"/>
              <a:gd name="T13" fmla="*/ 48 h 148"/>
              <a:gd name="T14" fmla="*/ 100 w 142"/>
              <a:gd name="T15" fmla="*/ 62 h 148"/>
              <a:gd name="T16" fmla="*/ 112 w 142"/>
              <a:gd name="T17" fmla="*/ 74 h 148"/>
              <a:gd name="T18" fmla="*/ 118 w 142"/>
              <a:gd name="T19" fmla="*/ 84 h 148"/>
              <a:gd name="T20" fmla="*/ 132 w 142"/>
              <a:gd name="T21" fmla="*/ 90 h 148"/>
              <a:gd name="T22" fmla="*/ 140 w 142"/>
              <a:gd name="T23" fmla="*/ 98 h 148"/>
              <a:gd name="T24" fmla="*/ 136 w 142"/>
              <a:gd name="T25" fmla="*/ 112 h 148"/>
              <a:gd name="T26" fmla="*/ 142 w 142"/>
              <a:gd name="T27" fmla="*/ 124 h 148"/>
              <a:gd name="T28" fmla="*/ 140 w 142"/>
              <a:gd name="T29" fmla="*/ 130 h 148"/>
              <a:gd name="T30" fmla="*/ 132 w 142"/>
              <a:gd name="T31" fmla="*/ 132 h 148"/>
              <a:gd name="T32" fmla="*/ 122 w 142"/>
              <a:gd name="T33" fmla="*/ 140 h 148"/>
              <a:gd name="T34" fmla="*/ 122 w 142"/>
              <a:gd name="T35" fmla="*/ 148 h 148"/>
              <a:gd name="T36" fmla="*/ 90 w 142"/>
              <a:gd name="T37" fmla="*/ 148 h 148"/>
              <a:gd name="T38" fmla="*/ 76 w 142"/>
              <a:gd name="T39" fmla="*/ 136 h 148"/>
              <a:gd name="T40" fmla="*/ 68 w 142"/>
              <a:gd name="T41" fmla="*/ 136 h 148"/>
              <a:gd name="T42" fmla="*/ 58 w 142"/>
              <a:gd name="T43" fmla="*/ 120 h 148"/>
              <a:gd name="T44" fmla="*/ 22 w 142"/>
              <a:gd name="T45" fmla="*/ 100 h 148"/>
              <a:gd name="T46" fmla="*/ 2 w 142"/>
              <a:gd name="T47" fmla="*/ 96 h 148"/>
              <a:gd name="T48" fmla="*/ 0 w 142"/>
              <a:gd name="T49" fmla="*/ 72 h 148"/>
              <a:gd name="T50" fmla="*/ 32 w 142"/>
              <a:gd name="T51" fmla="*/ 52 h 148"/>
              <a:gd name="T52" fmla="*/ 36 w 142"/>
              <a:gd name="T53" fmla="*/ 20 h 148"/>
              <a:gd name="T54" fmla="*/ 50 w 142"/>
              <a:gd name="T55" fmla="*/ 10 h 148"/>
              <a:gd name="T56" fmla="*/ 50 w 142"/>
              <a:gd name="T57" fmla="*/ 6 h 148"/>
              <a:gd name="T58" fmla="*/ 60 w 142"/>
              <a:gd name="T59" fmla="*/ 0 h 148"/>
              <a:gd name="T60" fmla="*/ 88 w 142"/>
              <a:gd name="T61" fmla="*/ 6 h 148"/>
              <a:gd name="T62" fmla="*/ 90 w 142"/>
              <a:gd name="T63" fmla="*/ 2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42" h="148">
                <a:moveTo>
                  <a:pt x="90" y="2"/>
                </a:moveTo>
                <a:lnTo>
                  <a:pt x="94" y="10"/>
                </a:lnTo>
                <a:lnTo>
                  <a:pt x="106" y="28"/>
                </a:lnTo>
                <a:lnTo>
                  <a:pt x="114" y="30"/>
                </a:lnTo>
                <a:lnTo>
                  <a:pt x="110" y="36"/>
                </a:lnTo>
                <a:lnTo>
                  <a:pt x="112" y="44"/>
                </a:lnTo>
                <a:lnTo>
                  <a:pt x="106" y="48"/>
                </a:lnTo>
                <a:lnTo>
                  <a:pt x="100" y="62"/>
                </a:lnTo>
                <a:lnTo>
                  <a:pt x="112" y="74"/>
                </a:lnTo>
                <a:lnTo>
                  <a:pt x="118" y="84"/>
                </a:lnTo>
                <a:lnTo>
                  <a:pt x="132" y="90"/>
                </a:lnTo>
                <a:lnTo>
                  <a:pt x="140" y="98"/>
                </a:lnTo>
                <a:lnTo>
                  <a:pt x="136" y="112"/>
                </a:lnTo>
                <a:lnTo>
                  <a:pt x="142" y="124"/>
                </a:lnTo>
                <a:lnTo>
                  <a:pt x="140" y="130"/>
                </a:lnTo>
                <a:lnTo>
                  <a:pt x="132" y="132"/>
                </a:lnTo>
                <a:lnTo>
                  <a:pt x="122" y="140"/>
                </a:lnTo>
                <a:lnTo>
                  <a:pt x="122" y="148"/>
                </a:lnTo>
                <a:lnTo>
                  <a:pt x="90" y="148"/>
                </a:lnTo>
                <a:lnTo>
                  <a:pt x="76" y="136"/>
                </a:lnTo>
                <a:lnTo>
                  <a:pt x="68" y="136"/>
                </a:lnTo>
                <a:lnTo>
                  <a:pt x="58" y="120"/>
                </a:lnTo>
                <a:lnTo>
                  <a:pt x="22" y="100"/>
                </a:lnTo>
                <a:lnTo>
                  <a:pt x="2" y="96"/>
                </a:lnTo>
                <a:lnTo>
                  <a:pt x="0" y="72"/>
                </a:lnTo>
                <a:lnTo>
                  <a:pt x="32" y="52"/>
                </a:lnTo>
                <a:lnTo>
                  <a:pt x="36" y="20"/>
                </a:lnTo>
                <a:lnTo>
                  <a:pt x="50" y="10"/>
                </a:lnTo>
                <a:lnTo>
                  <a:pt x="50" y="6"/>
                </a:lnTo>
                <a:lnTo>
                  <a:pt x="60" y="0"/>
                </a:lnTo>
                <a:lnTo>
                  <a:pt x="88" y="6"/>
                </a:lnTo>
                <a:lnTo>
                  <a:pt x="90" y="2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7938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115" name="Freeform 118"/>
          <p:cNvSpPr>
            <a:spLocks/>
          </p:cNvSpPr>
          <p:nvPr/>
        </p:nvSpPr>
        <p:spPr bwMode="gray">
          <a:xfrm>
            <a:off x="5362575" y="3495675"/>
            <a:ext cx="39688" cy="41275"/>
          </a:xfrm>
          <a:custGeom>
            <a:avLst/>
            <a:gdLst>
              <a:gd name="T0" fmla="*/ 28 w 28"/>
              <a:gd name="T1" fmla="*/ 4 h 28"/>
              <a:gd name="T2" fmla="*/ 18 w 28"/>
              <a:gd name="T3" fmla="*/ 0 h 28"/>
              <a:gd name="T4" fmla="*/ 14 w 28"/>
              <a:gd name="T5" fmla="*/ 0 h 28"/>
              <a:gd name="T6" fmla="*/ 10 w 28"/>
              <a:gd name="T7" fmla="*/ 2 h 28"/>
              <a:gd name="T8" fmla="*/ 0 w 28"/>
              <a:gd name="T9" fmla="*/ 10 h 28"/>
              <a:gd name="T10" fmla="*/ 0 w 28"/>
              <a:gd name="T11" fmla="*/ 18 h 28"/>
              <a:gd name="T12" fmla="*/ 10 w 28"/>
              <a:gd name="T13" fmla="*/ 20 h 28"/>
              <a:gd name="T14" fmla="*/ 18 w 28"/>
              <a:gd name="T15" fmla="*/ 28 h 28"/>
              <a:gd name="T16" fmla="*/ 26 w 28"/>
              <a:gd name="T17" fmla="*/ 28 h 28"/>
              <a:gd name="T18" fmla="*/ 22 w 28"/>
              <a:gd name="T19" fmla="*/ 18 h 28"/>
              <a:gd name="T20" fmla="*/ 22 w 28"/>
              <a:gd name="T21" fmla="*/ 12 h 28"/>
              <a:gd name="T22" fmla="*/ 28 w 28"/>
              <a:gd name="T23" fmla="*/ 4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8" h="28">
                <a:moveTo>
                  <a:pt x="28" y="4"/>
                </a:moveTo>
                <a:lnTo>
                  <a:pt x="18" y="0"/>
                </a:lnTo>
                <a:lnTo>
                  <a:pt x="14" y="0"/>
                </a:lnTo>
                <a:lnTo>
                  <a:pt x="10" y="2"/>
                </a:lnTo>
                <a:lnTo>
                  <a:pt x="0" y="10"/>
                </a:lnTo>
                <a:lnTo>
                  <a:pt x="0" y="18"/>
                </a:lnTo>
                <a:lnTo>
                  <a:pt x="10" y="20"/>
                </a:lnTo>
                <a:lnTo>
                  <a:pt x="18" y="28"/>
                </a:lnTo>
                <a:lnTo>
                  <a:pt x="26" y="28"/>
                </a:lnTo>
                <a:lnTo>
                  <a:pt x="22" y="18"/>
                </a:lnTo>
                <a:lnTo>
                  <a:pt x="22" y="12"/>
                </a:lnTo>
                <a:lnTo>
                  <a:pt x="28" y="4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7938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116" name="Freeform 119"/>
          <p:cNvSpPr>
            <a:spLocks/>
          </p:cNvSpPr>
          <p:nvPr/>
        </p:nvSpPr>
        <p:spPr bwMode="gray">
          <a:xfrm>
            <a:off x="5461000" y="3605213"/>
            <a:ext cx="119063" cy="84137"/>
          </a:xfrm>
          <a:custGeom>
            <a:avLst/>
            <a:gdLst>
              <a:gd name="T0" fmla="*/ 0 w 84"/>
              <a:gd name="T1" fmla="*/ 24 h 56"/>
              <a:gd name="T2" fmla="*/ 8 w 84"/>
              <a:gd name="T3" fmla="*/ 34 h 56"/>
              <a:gd name="T4" fmla="*/ 22 w 84"/>
              <a:gd name="T5" fmla="*/ 50 h 56"/>
              <a:gd name="T6" fmla="*/ 48 w 84"/>
              <a:gd name="T7" fmla="*/ 56 h 56"/>
              <a:gd name="T8" fmla="*/ 66 w 84"/>
              <a:gd name="T9" fmla="*/ 56 h 56"/>
              <a:gd name="T10" fmla="*/ 84 w 84"/>
              <a:gd name="T11" fmla="*/ 24 h 56"/>
              <a:gd name="T12" fmla="*/ 82 w 84"/>
              <a:gd name="T13" fmla="*/ 10 h 56"/>
              <a:gd name="T14" fmla="*/ 80 w 84"/>
              <a:gd name="T15" fmla="*/ 2 h 56"/>
              <a:gd name="T16" fmla="*/ 76 w 84"/>
              <a:gd name="T17" fmla="*/ 0 h 56"/>
              <a:gd name="T18" fmla="*/ 68 w 84"/>
              <a:gd name="T19" fmla="*/ 10 h 56"/>
              <a:gd name="T20" fmla="*/ 58 w 84"/>
              <a:gd name="T21" fmla="*/ 18 h 56"/>
              <a:gd name="T22" fmla="*/ 50 w 84"/>
              <a:gd name="T23" fmla="*/ 28 h 56"/>
              <a:gd name="T24" fmla="*/ 42 w 84"/>
              <a:gd name="T25" fmla="*/ 30 h 56"/>
              <a:gd name="T26" fmla="*/ 32 w 84"/>
              <a:gd name="T27" fmla="*/ 26 h 56"/>
              <a:gd name="T28" fmla="*/ 26 w 84"/>
              <a:gd name="T29" fmla="*/ 30 h 56"/>
              <a:gd name="T30" fmla="*/ 22 w 84"/>
              <a:gd name="T31" fmla="*/ 32 h 56"/>
              <a:gd name="T32" fmla="*/ 14 w 84"/>
              <a:gd name="T33" fmla="*/ 30 h 56"/>
              <a:gd name="T34" fmla="*/ 8 w 84"/>
              <a:gd name="T35" fmla="*/ 24 h 56"/>
              <a:gd name="T36" fmla="*/ 4 w 84"/>
              <a:gd name="T37" fmla="*/ 20 h 56"/>
              <a:gd name="T38" fmla="*/ 0 w 84"/>
              <a:gd name="T39" fmla="*/ 24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84" h="56">
                <a:moveTo>
                  <a:pt x="0" y="24"/>
                </a:moveTo>
                <a:lnTo>
                  <a:pt x="8" y="34"/>
                </a:lnTo>
                <a:lnTo>
                  <a:pt x="22" y="50"/>
                </a:lnTo>
                <a:lnTo>
                  <a:pt x="48" y="56"/>
                </a:lnTo>
                <a:lnTo>
                  <a:pt x="66" y="56"/>
                </a:lnTo>
                <a:lnTo>
                  <a:pt x="84" y="24"/>
                </a:lnTo>
                <a:lnTo>
                  <a:pt x="82" y="10"/>
                </a:lnTo>
                <a:lnTo>
                  <a:pt x="80" y="2"/>
                </a:lnTo>
                <a:lnTo>
                  <a:pt x="76" y="0"/>
                </a:lnTo>
                <a:lnTo>
                  <a:pt x="68" y="10"/>
                </a:lnTo>
                <a:lnTo>
                  <a:pt x="58" y="18"/>
                </a:lnTo>
                <a:lnTo>
                  <a:pt x="50" y="28"/>
                </a:lnTo>
                <a:lnTo>
                  <a:pt x="42" y="30"/>
                </a:lnTo>
                <a:lnTo>
                  <a:pt x="32" y="26"/>
                </a:lnTo>
                <a:lnTo>
                  <a:pt x="26" y="30"/>
                </a:lnTo>
                <a:lnTo>
                  <a:pt x="22" y="32"/>
                </a:lnTo>
                <a:lnTo>
                  <a:pt x="14" y="30"/>
                </a:lnTo>
                <a:lnTo>
                  <a:pt x="8" y="24"/>
                </a:lnTo>
                <a:lnTo>
                  <a:pt x="4" y="20"/>
                </a:lnTo>
                <a:lnTo>
                  <a:pt x="0" y="24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7938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117" name="Freeform 120"/>
          <p:cNvSpPr>
            <a:spLocks/>
          </p:cNvSpPr>
          <p:nvPr/>
        </p:nvSpPr>
        <p:spPr bwMode="gray">
          <a:xfrm>
            <a:off x="5481638" y="3641725"/>
            <a:ext cx="174625" cy="192088"/>
          </a:xfrm>
          <a:custGeom>
            <a:avLst/>
            <a:gdLst>
              <a:gd name="T0" fmla="*/ 52 w 124"/>
              <a:gd name="T1" fmla="*/ 30 h 130"/>
              <a:gd name="T2" fmla="*/ 70 w 124"/>
              <a:gd name="T3" fmla="*/ 0 h 130"/>
              <a:gd name="T4" fmla="*/ 82 w 124"/>
              <a:gd name="T5" fmla="*/ 8 h 130"/>
              <a:gd name="T6" fmla="*/ 90 w 124"/>
              <a:gd name="T7" fmla="*/ 14 h 130"/>
              <a:gd name="T8" fmla="*/ 102 w 124"/>
              <a:gd name="T9" fmla="*/ 16 h 130"/>
              <a:gd name="T10" fmla="*/ 124 w 124"/>
              <a:gd name="T11" fmla="*/ 36 h 130"/>
              <a:gd name="T12" fmla="*/ 116 w 124"/>
              <a:gd name="T13" fmla="*/ 50 h 130"/>
              <a:gd name="T14" fmla="*/ 104 w 124"/>
              <a:gd name="T15" fmla="*/ 64 h 130"/>
              <a:gd name="T16" fmla="*/ 98 w 124"/>
              <a:gd name="T17" fmla="*/ 66 h 130"/>
              <a:gd name="T18" fmla="*/ 86 w 124"/>
              <a:gd name="T19" fmla="*/ 70 h 130"/>
              <a:gd name="T20" fmla="*/ 88 w 124"/>
              <a:gd name="T21" fmla="*/ 80 h 130"/>
              <a:gd name="T22" fmla="*/ 90 w 124"/>
              <a:gd name="T23" fmla="*/ 90 h 130"/>
              <a:gd name="T24" fmla="*/ 80 w 124"/>
              <a:gd name="T25" fmla="*/ 92 h 130"/>
              <a:gd name="T26" fmla="*/ 72 w 124"/>
              <a:gd name="T27" fmla="*/ 98 h 130"/>
              <a:gd name="T28" fmla="*/ 68 w 124"/>
              <a:gd name="T29" fmla="*/ 104 h 130"/>
              <a:gd name="T30" fmla="*/ 68 w 124"/>
              <a:gd name="T31" fmla="*/ 110 h 130"/>
              <a:gd name="T32" fmla="*/ 54 w 124"/>
              <a:gd name="T33" fmla="*/ 112 h 130"/>
              <a:gd name="T34" fmla="*/ 52 w 124"/>
              <a:gd name="T35" fmla="*/ 118 h 130"/>
              <a:gd name="T36" fmla="*/ 46 w 124"/>
              <a:gd name="T37" fmla="*/ 128 h 130"/>
              <a:gd name="T38" fmla="*/ 26 w 124"/>
              <a:gd name="T39" fmla="*/ 126 h 130"/>
              <a:gd name="T40" fmla="*/ 16 w 124"/>
              <a:gd name="T41" fmla="*/ 130 h 130"/>
              <a:gd name="T42" fmla="*/ 0 w 124"/>
              <a:gd name="T43" fmla="*/ 94 h 130"/>
              <a:gd name="T44" fmla="*/ 12 w 124"/>
              <a:gd name="T45" fmla="*/ 84 h 130"/>
              <a:gd name="T46" fmla="*/ 48 w 124"/>
              <a:gd name="T47" fmla="*/ 72 h 130"/>
              <a:gd name="T48" fmla="*/ 56 w 124"/>
              <a:gd name="T49" fmla="*/ 54 h 130"/>
              <a:gd name="T50" fmla="*/ 56 w 124"/>
              <a:gd name="T51" fmla="*/ 40 h 130"/>
              <a:gd name="T52" fmla="*/ 52 w 124"/>
              <a:gd name="T53" fmla="*/ 30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24" h="130">
                <a:moveTo>
                  <a:pt x="52" y="30"/>
                </a:moveTo>
                <a:lnTo>
                  <a:pt x="70" y="0"/>
                </a:lnTo>
                <a:lnTo>
                  <a:pt x="82" y="8"/>
                </a:lnTo>
                <a:lnTo>
                  <a:pt x="90" y="14"/>
                </a:lnTo>
                <a:lnTo>
                  <a:pt x="102" y="16"/>
                </a:lnTo>
                <a:lnTo>
                  <a:pt x="124" y="36"/>
                </a:lnTo>
                <a:lnTo>
                  <a:pt x="116" y="50"/>
                </a:lnTo>
                <a:lnTo>
                  <a:pt x="104" y="64"/>
                </a:lnTo>
                <a:lnTo>
                  <a:pt x="98" y="66"/>
                </a:lnTo>
                <a:lnTo>
                  <a:pt x="86" y="70"/>
                </a:lnTo>
                <a:lnTo>
                  <a:pt x="88" y="80"/>
                </a:lnTo>
                <a:lnTo>
                  <a:pt x="90" y="90"/>
                </a:lnTo>
                <a:lnTo>
                  <a:pt x="80" y="92"/>
                </a:lnTo>
                <a:lnTo>
                  <a:pt x="72" y="98"/>
                </a:lnTo>
                <a:lnTo>
                  <a:pt x="68" y="104"/>
                </a:lnTo>
                <a:lnTo>
                  <a:pt x="68" y="110"/>
                </a:lnTo>
                <a:lnTo>
                  <a:pt x="54" y="112"/>
                </a:lnTo>
                <a:lnTo>
                  <a:pt x="52" y="118"/>
                </a:lnTo>
                <a:lnTo>
                  <a:pt x="46" y="128"/>
                </a:lnTo>
                <a:lnTo>
                  <a:pt x="26" y="126"/>
                </a:lnTo>
                <a:lnTo>
                  <a:pt x="16" y="130"/>
                </a:lnTo>
                <a:lnTo>
                  <a:pt x="0" y="94"/>
                </a:lnTo>
                <a:lnTo>
                  <a:pt x="12" y="84"/>
                </a:lnTo>
                <a:lnTo>
                  <a:pt x="48" y="72"/>
                </a:lnTo>
                <a:lnTo>
                  <a:pt x="56" y="54"/>
                </a:lnTo>
                <a:lnTo>
                  <a:pt x="56" y="40"/>
                </a:lnTo>
                <a:lnTo>
                  <a:pt x="52" y="3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7938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118" name="Freeform 121"/>
          <p:cNvSpPr>
            <a:spLocks/>
          </p:cNvSpPr>
          <p:nvPr/>
        </p:nvSpPr>
        <p:spPr bwMode="gray">
          <a:xfrm>
            <a:off x="5275263" y="3781425"/>
            <a:ext cx="228600" cy="147638"/>
          </a:xfrm>
          <a:custGeom>
            <a:avLst/>
            <a:gdLst>
              <a:gd name="T0" fmla="*/ 50 w 162"/>
              <a:gd name="T1" fmla="*/ 86 h 100"/>
              <a:gd name="T2" fmla="*/ 42 w 162"/>
              <a:gd name="T3" fmla="*/ 92 h 100"/>
              <a:gd name="T4" fmla="*/ 36 w 162"/>
              <a:gd name="T5" fmla="*/ 100 h 100"/>
              <a:gd name="T6" fmla="*/ 16 w 162"/>
              <a:gd name="T7" fmla="*/ 100 h 100"/>
              <a:gd name="T8" fmla="*/ 8 w 162"/>
              <a:gd name="T9" fmla="*/ 96 h 100"/>
              <a:gd name="T10" fmla="*/ 0 w 162"/>
              <a:gd name="T11" fmla="*/ 66 h 100"/>
              <a:gd name="T12" fmla="*/ 0 w 162"/>
              <a:gd name="T13" fmla="*/ 42 h 100"/>
              <a:gd name="T14" fmla="*/ 8 w 162"/>
              <a:gd name="T15" fmla="*/ 24 h 100"/>
              <a:gd name="T16" fmla="*/ 42 w 162"/>
              <a:gd name="T17" fmla="*/ 22 h 100"/>
              <a:gd name="T18" fmla="*/ 72 w 162"/>
              <a:gd name="T19" fmla="*/ 28 h 100"/>
              <a:gd name="T20" fmla="*/ 98 w 162"/>
              <a:gd name="T21" fmla="*/ 4 h 100"/>
              <a:gd name="T22" fmla="*/ 128 w 162"/>
              <a:gd name="T23" fmla="*/ 0 h 100"/>
              <a:gd name="T24" fmla="*/ 146 w 162"/>
              <a:gd name="T25" fmla="*/ 0 h 100"/>
              <a:gd name="T26" fmla="*/ 162 w 162"/>
              <a:gd name="T27" fmla="*/ 36 h 100"/>
              <a:gd name="T28" fmla="*/ 150 w 162"/>
              <a:gd name="T29" fmla="*/ 42 h 100"/>
              <a:gd name="T30" fmla="*/ 142 w 162"/>
              <a:gd name="T31" fmla="*/ 48 h 100"/>
              <a:gd name="T32" fmla="*/ 142 w 162"/>
              <a:gd name="T33" fmla="*/ 56 h 100"/>
              <a:gd name="T34" fmla="*/ 136 w 162"/>
              <a:gd name="T35" fmla="*/ 60 h 100"/>
              <a:gd name="T36" fmla="*/ 114 w 162"/>
              <a:gd name="T37" fmla="*/ 66 h 100"/>
              <a:gd name="T38" fmla="*/ 104 w 162"/>
              <a:gd name="T39" fmla="*/ 68 h 100"/>
              <a:gd name="T40" fmla="*/ 96 w 162"/>
              <a:gd name="T41" fmla="*/ 80 h 100"/>
              <a:gd name="T42" fmla="*/ 78 w 162"/>
              <a:gd name="T43" fmla="*/ 78 h 100"/>
              <a:gd name="T44" fmla="*/ 70 w 162"/>
              <a:gd name="T45" fmla="*/ 88 h 100"/>
              <a:gd name="T46" fmla="*/ 56 w 162"/>
              <a:gd name="T47" fmla="*/ 88 h 100"/>
              <a:gd name="T48" fmla="*/ 50 w 162"/>
              <a:gd name="T49" fmla="*/ 86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62" h="100">
                <a:moveTo>
                  <a:pt x="50" y="86"/>
                </a:moveTo>
                <a:lnTo>
                  <a:pt x="42" y="92"/>
                </a:lnTo>
                <a:lnTo>
                  <a:pt x="36" y="100"/>
                </a:lnTo>
                <a:lnTo>
                  <a:pt x="16" y="100"/>
                </a:lnTo>
                <a:lnTo>
                  <a:pt x="8" y="96"/>
                </a:lnTo>
                <a:lnTo>
                  <a:pt x="0" y="66"/>
                </a:lnTo>
                <a:lnTo>
                  <a:pt x="0" y="42"/>
                </a:lnTo>
                <a:lnTo>
                  <a:pt x="8" y="24"/>
                </a:lnTo>
                <a:lnTo>
                  <a:pt x="42" y="22"/>
                </a:lnTo>
                <a:lnTo>
                  <a:pt x="72" y="28"/>
                </a:lnTo>
                <a:lnTo>
                  <a:pt x="98" y="4"/>
                </a:lnTo>
                <a:lnTo>
                  <a:pt x="128" y="0"/>
                </a:lnTo>
                <a:lnTo>
                  <a:pt x="146" y="0"/>
                </a:lnTo>
                <a:lnTo>
                  <a:pt x="162" y="36"/>
                </a:lnTo>
                <a:lnTo>
                  <a:pt x="150" y="42"/>
                </a:lnTo>
                <a:lnTo>
                  <a:pt x="142" y="48"/>
                </a:lnTo>
                <a:lnTo>
                  <a:pt x="142" y="56"/>
                </a:lnTo>
                <a:lnTo>
                  <a:pt x="136" y="60"/>
                </a:lnTo>
                <a:lnTo>
                  <a:pt x="114" y="66"/>
                </a:lnTo>
                <a:lnTo>
                  <a:pt x="104" y="68"/>
                </a:lnTo>
                <a:lnTo>
                  <a:pt x="96" y="80"/>
                </a:lnTo>
                <a:lnTo>
                  <a:pt x="78" y="78"/>
                </a:lnTo>
                <a:lnTo>
                  <a:pt x="70" y="88"/>
                </a:lnTo>
                <a:lnTo>
                  <a:pt x="56" y="88"/>
                </a:lnTo>
                <a:lnTo>
                  <a:pt x="50" y="86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7938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119" name="Freeform 122"/>
          <p:cNvSpPr>
            <a:spLocks/>
          </p:cNvSpPr>
          <p:nvPr/>
        </p:nvSpPr>
        <p:spPr bwMode="gray">
          <a:xfrm>
            <a:off x="5303838" y="3240088"/>
            <a:ext cx="430212" cy="382587"/>
          </a:xfrm>
          <a:custGeom>
            <a:avLst/>
            <a:gdLst>
              <a:gd name="T0" fmla="*/ 80 w 306"/>
              <a:gd name="T1" fmla="*/ 38 h 258"/>
              <a:gd name="T2" fmla="*/ 112 w 306"/>
              <a:gd name="T3" fmla="*/ 56 h 258"/>
              <a:gd name="T4" fmla="*/ 156 w 306"/>
              <a:gd name="T5" fmla="*/ 48 h 258"/>
              <a:gd name="T6" fmla="*/ 204 w 306"/>
              <a:gd name="T7" fmla="*/ 28 h 258"/>
              <a:gd name="T8" fmla="*/ 256 w 306"/>
              <a:gd name="T9" fmla="*/ 52 h 258"/>
              <a:gd name="T10" fmla="*/ 274 w 306"/>
              <a:gd name="T11" fmla="*/ 78 h 258"/>
              <a:gd name="T12" fmla="*/ 262 w 306"/>
              <a:gd name="T13" fmla="*/ 126 h 258"/>
              <a:gd name="T14" fmla="*/ 282 w 306"/>
              <a:gd name="T15" fmla="*/ 150 h 258"/>
              <a:gd name="T16" fmla="*/ 266 w 306"/>
              <a:gd name="T17" fmla="*/ 176 h 258"/>
              <a:gd name="T18" fmla="*/ 286 w 306"/>
              <a:gd name="T19" fmla="*/ 202 h 258"/>
              <a:gd name="T20" fmla="*/ 298 w 306"/>
              <a:gd name="T21" fmla="*/ 224 h 258"/>
              <a:gd name="T22" fmla="*/ 306 w 306"/>
              <a:gd name="T23" fmla="*/ 232 h 258"/>
              <a:gd name="T24" fmla="*/ 278 w 306"/>
              <a:gd name="T25" fmla="*/ 242 h 258"/>
              <a:gd name="T26" fmla="*/ 236 w 306"/>
              <a:gd name="T27" fmla="*/ 254 h 258"/>
              <a:gd name="T28" fmla="*/ 206 w 306"/>
              <a:gd name="T29" fmla="*/ 230 h 258"/>
              <a:gd name="T30" fmla="*/ 188 w 306"/>
              <a:gd name="T31" fmla="*/ 224 h 258"/>
              <a:gd name="T32" fmla="*/ 164 w 306"/>
              <a:gd name="T33" fmla="*/ 234 h 258"/>
              <a:gd name="T34" fmla="*/ 118 w 306"/>
              <a:gd name="T35" fmla="*/ 206 h 258"/>
              <a:gd name="T36" fmla="*/ 98 w 306"/>
              <a:gd name="T37" fmla="*/ 176 h 258"/>
              <a:gd name="T38" fmla="*/ 70 w 306"/>
              <a:gd name="T39" fmla="*/ 176 h 258"/>
              <a:gd name="T40" fmla="*/ 62 w 306"/>
              <a:gd name="T41" fmla="*/ 166 h 258"/>
              <a:gd name="T42" fmla="*/ 60 w 306"/>
              <a:gd name="T43" fmla="*/ 140 h 258"/>
              <a:gd name="T44" fmla="*/ 38 w 306"/>
              <a:gd name="T45" fmla="*/ 126 h 258"/>
              <a:gd name="T46" fmla="*/ 26 w 306"/>
              <a:gd name="T47" fmla="*/ 90 h 258"/>
              <a:gd name="T48" fmla="*/ 30 w 306"/>
              <a:gd name="T49" fmla="*/ 78 h 258"/>
              <a:gd name="T50" fmla="*/ 26 w 306"/>
              <a:gd name="T51" fmla="*/ 70 h 258"/>
              <a:gd name="T52" fmla="*/ 10 w 306"/>
              <a:gd name="T53" fmla="*/ 44 h 258"/>
              <a:gd name="T54" fmla="*/ 4 w 306"/>
              <a:gd name="T55" fmla="*/ 24 h 258"/>
              <a:gd name="T56" fmla="*/ 0 w 306"/>
              <a:gd name="T57" fmla="*/ 8 h 258"/>
              <a:gd name="T58" fmla="*/ 10 w 306"/>
              <a:gd name="T59" fmla="*/ 2 h 258"/>
              <a:gd name="T60" fmla="*/ 32 w 306"/>
              <a:gd name="T61" fmla="*/ 18 h 258"/>
              <a:gd name="T62" fmla="*/ 42 w 306"/>
              <a:gd name="T63" fmla="*/ 14 h 258"/>
              <a:gd name="T64" fmla="*/ 60 w 306"/>
              <a:gd name="T65" fmla="*/ 0 h 258"/>
              <a:gd name="T66" fmla="*/ 64 w 306"/>
              <a:gd name="T67" fmla="*/ 10 h 258"/>
              <a:gd name="T68" fmla="*/ 62 w 306"/>
              <a:gd name="T69" fmla="*/ 18 h 258"/>
              <a:gd name="T70" fmla="*/ 76 w 306"/>
              <a:gd name="T71" fmla="*/ 24 h 2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306" h="258">
                <a:moveTo>
                  <a:pt x="76" y="24"/>
                </a:moveTo>
                <a:lnTo>
                  <a:pt x="80" y="38"/>
                </a:lnTo>
                <a:lnTo>
                  <a:pt x="100" y="48"/>
                </a:lnTo>
                <a:lnTo>
                  <a:pt x="112" y="56"/>
                </a:lnTo>
                <a:lnTo>
                  <a:pt x="142" y="56"/>
                </a:lnTo>
                <a:lnTo>
                  <a:pt x="156" y="48"/>
                </a:lnTo>
                <a:lnTo>
                  <a:pt x="178" y="32"/>
                </a:lnTo>
                <a:lnTo>
                  <a:pt x="204" y="28"/>
                </a:lnTo>
                <a:lnTo>
                  <a:pt x="226" y="36"/>
                </a:lnTo>
                <a:lnTo>
                  <a:pt x="256" y="52"/>
                </a:lnTo>
                <a:lnTo>
                  <a:pt x="272" y="56"/>
                </a:lnTo>
                <a:lnTo>
                  <a:pt x="274" y="78"/>
                </a:lnTo>
                <a:lnTo>
                  <a:pt x="264" y="98"/>
                </a:lnTo>
                <a:lnTo>
                  <a:pt x="262" y="126"/>
                </a:lnTo>
                <a:lnTo>
                  <a:pt x="268" y="150"/>
                </a:lnTo>
                <a:lnTo>
                  <a:pt x="282" y="150"/>
                </a:lnTo>
                <a:lnTo>
                  <a:pt x="280" y="162"/>
                </a:lnTo>
                <a:lnTo>
                  <a:pt x="266" y="176"/>
                </a:lnTo>
                <a:lnTo>
                  <a:pt x="272" y="186"/>
                </a:lnTo>
                <a:lnTo>
                  <a:pt x="286" y="202"/>
                </a:lnTo>
                <a:lnTo>
                  <a:pt x="298" y="212"/>
                </a:lnTo>
                <a:lnTo>
                  <a:pt x="298" y="224"/>
                </a:lnTo>
                <a:lnTo>
                  <a:pt x="306" y="224"/>
                </a:lnTo>
                <a:lnTo>
                  <a:pt x="306" y="232"/>
                </a:lnTo>
                <a:lnTo>
                  <a:pt x="292" y="234"/>
                </a:lnTo>
                <a:lnTo>
                  <a:pt x="278" y="242"/>
                </a:lnTo>
                <a:lnTo>
                  <a:pt x="278" y="258"/>
                </a:lnTo>
                <a:lnTo>
                  <a:pt x="236" y="254"/>
                </a:lnTo>
                <a:lnTo>
                  <a:pt x="208" y="246"/>
                </a:lnTo>
                <a:lnTo>
                  <a:pt x="206" y="230"/>
                </a:lnTo>
                <a:lnTo>
                  <a:pt x="196" y="222"/>
                </a:lnTo>
                <a:lnTo>
                  <a:pt x="188" y="224"/>
                </a:lnTo>
                <a:lnTo>
                  <a:pt x="178" y="232"/>
                </a:lnTo>
                <a:lnTo>
                  <a:pt x="164" y="234"/>
                </a:lnTo>
                <a:lnTo>
                  <a:pt x="138" y="224"/>
                </a:lnTo>
                <a:lnTo>
                  <a:pt x="118" y="206"/>
                </a:lnTo>
                <a:lnTo>
                  <a:pt x="104" y="188"/>
                </a:lnTo>
                <a:lnTo>
                  <a:pt x="98" y="176"/>
                </a:lnTo>
                <a:lnTo>
                  <a:pt x="80" y="172"/>
                </a:lnTo>
                <a:lnTo>
                  <a:pt x="70" y="176"/>
                </a:lnTo>
                <a:lnTo>
                  <a:pt x="60" y="172"/>
                </a:lnTo>
                <a:lnTo>
                  <a:pt x="62" y="166"/>
                </a:lnTo>
                <a:lnTo>
                  <a:pt x="56" y="154"/>
                </a:lnTo>
                <a:lnTo>
                  <a:pt x="60" y="140"/>
                </a:lnTo>
                <a:lnTo>
                  <a:pt x="48" y="130"/>
                </a:lnTo>
                <a:lnTo>
                  <a:pt x="38" y="126"/>
                </a:lnTo>
                <a:lnTo>
                  <a:pt x="20" y="104"/>
                </a:lnTo>
                <a:lnTo>
                  <a:pt x="26" y="90"/>
                </a:lnTo>
                <a:lnTo>
                  <a:pt x="32" y="86"/>
                </a:lnTo>
                <a:lnTo>
                  <a:pt x="30" y="78"/>
                </a:lnTo>
                <a:lnTo>
                  <a:pt x="34" y="72"/>
                </a:lnTo>
                <a:lnTo>
                  <a:pt x="26" y="70"/>
                </a:lnTo>
                <a:lnTo>
                  <a:pt x="16" y="54"/>
                </a:lnTo>
                <a:lnTo>
                  <a:pt x="10" y="44"/>
                </a:lnTo>
                <a:lnTo>
                  <a:pt x="6" y="34"/>
                </a:lnTo>
                <a:lnTo>
                  <a:pt x="4" y="24"/>
                </a:lnTo>
                <a:lnTo>
                  <a:pt x="2" y="16"/>
                </a:lnTo>
                <a:lnTo>
                  <a:pt x="0" y="8"/>
                </a:lnTo>
                <a:lnTo>
                  <a:pt x="2" y="4"/>
                </a:lnTo>
                <a:lnTo>
                  <a:pt x="10" y="2"/>
                </a:lnTo>
                <a:lnTo>
                  <a:pt x="24" y="14"/>
                </a:lnTo>
                <a:lnTo>
                  <a:pt x="32" y="18"/>
                </a:lnTo>
                <a:lnTo>
                  <a:pt x="34" y="12"/>
                </a:lnTo>
                <a:lnTo>
                  <a:pt x="42" y="14"/>
                </a:lnTo>
                <a:lnTo>
                  <a:pt x="48" y="10"/>
                </a:lnTo>
                <a:lnTo>
                  <a:pt x="60" y="0"/>
                </a:lnTo>
                <a:lnTo>
                  <a:pt x="64" y="2"/>
                </a:lnTo>
                <a:lnTo>
                  <a:pt x="64" y="10"/>
                </a:lnTo>
                <a:lnTo>
                  <a:pt x="68" y="16"/>
                </a:lnTo>
                <a:lnTo>
                  <a:pt x="62" y="18"/>
                </a:lnTo>
                <a:lnTo>
                  <a:pt x="68" y="24"/>
                </a:lnTo>
                <a:lnTo>
                  <a:pt x="76" y="24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7938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120" name="Freeform 123"/>
          <p:cNvSpPr>
            <a:spLocks/>
          </p:cNvSpPr>
          <p:nvPr/>
        </p:nvSpPr>
        <p:spPr bwMode="gray">
          <a:xfrm>
            <a:off x="5672138" y="3273425"/>
            <a:ext cx="319087" cy="239713"/>
          </a:xfrm>
          <a:custGeom>
            <a:avLst/>
            <a:gdLst>
              <a:gd name="T0" fmla="*/ 12 w 226"/>
              <a:gd name="T1" fmla="*/ 56 h 162"/>
              <a:gd name="T2" fmla="*/ 24 w 226"/>
              <a:gd name="T3" fmla="*/ 56 h 162"/>
              <a:gd name="T4" fmla="*/ 34 w 226"/>
              <a:gd name="T5" fmla="*/ 60 h 162"/>
              <a:gd name="T6" fmla="*/ 44 w 226"/>
              <a:gd name="T7" fmla="*/ 48 h 162"/>
              <a:gd name="T8" fmla="*/ 56 w 226"/>
              <a:gd name="T9" fmla="*/ 44 h 162"/>
              <a:gd name="T10" fmla="*/ 68 w 226"/>
              <a:gd name="T11" fmla="*/ 26 h 162"/>
              <a:gd name="T12" fmla="*/ 84 w 226"/>
              <a:gd name="T13" fmla="*/ 20 h 162"/>
              <a:gd name="T14" fmla="*/ 96 w 226"/>
              <a:gd name="T15" fmla="*/ 20 h 162"/>
              <a:gd name="T16" fmla="*/ 116 w 226"/>
              <a:gd name="T17" fmla="*/ 26 h 162"/>
              <a:gd name="T18" fmla="*/ 126 w 226"/>
              <a:gd name="T19" fmla="*/ 30 h 162"/>
              <a:gd name="T20" fmla="*/ 146 w 226"/>
              <a:gd name="T21" fmla="*/ 18 h 162"/>
              <a:gd name="T22" fmla="*/ 154 w 226"/>
              <a:gd name="T23" fmla="*/ 16 h 162"/>
              <a:gd name="T24" fmla="*/ 164 w 226"/>
              <a:gd name="T25" fmla="*/ 0 h 162"/>
              <a:gd name="T26" fmla="*/ 172 w 226"/>
              <a:gd name="T27" fmla="*/ 6 h 162"/>
              <a:gd name="T28" fmla="*/ 174 w 226"/>
              <a:gd name="T29" fmla="*/ 18 h 162"/>
              <a:gd name="T30" fmla="*/ 172 w 226"/>
              <a:gd name="T31" fmla="*/ 26 h 162"/>
              <a:gd name="T32" fmla="*/ 172 w 226"/>
              <a:gd name="T33" fmla="*/ 32 h 162"/>
              <a:gd name="T34" fmla="*/ 182 w 226"/>
              <a:gd name="T35" fmla="*/ 30 h 162"/>
              <a:gd name="T36" fmla="*/ 190 w 226"/>
              <a:gd name="T37" fmla="*/ 26 h 162"/>
              <a:gd name="T38" fmla="*/ 198 w 226"/>
              <a:gd name="T39" fmla="*/ 20 h 162"/>
              <a:gd name="T40" fmla="*/ 226 w 226"/>
              <a:gd name="T41" fmla="*/ 20 h 162"/>
              <a:gd name="T42" fmla="*/ 226 w 226"/>
              <a:gd name="T43" fmla="*/ 28 h 162"/>
              <a:gd name="T44" fmla="*/ 214 w 226"/>
              <a:gd name="T45" fmla="*/ 30 h 162"/>
              <a:gd name="T46" fmla="*/ 198 w 226"/>
              <a:gd name="T47" fmla="*/ 30 h 162"/>
              <a:gd name="T48" fmla="*/ 190 w 226"/>
              <a:gd name="T49" fmla="*/ 30 h 162"/>
              <a:gd name="T50" fmla="*/ 186 w 226"/>
              <a:gd name="T51" fmla="*/ 32 h 162"/>
              <a:gd name="T52" fmla="*/ 174 w 226"/>
              <a:gd name="T53" fmla="*/ 40 h 162"/>
              <a:gd name="T54" fmla="*/ 168 w 226"/>
              <a:gd name="T55" fmla="*/ 46 h 162"/>
              <a:gd name="T56" fmla="*/ 172 w 226"/>
              <a:gd name="T57" fmla="*/ 52 h 162"/>
              <a:gd name="T58" fmla="*/ 174 w 226"/>
              <a:gd name="T59" fmla="*/ 58 h 162"/>
              <a:gd name="T60" fmla="*/ 172 w 226"/>
              <a:gd name="T61" fmla="*/ 68 h 162"/>
              <a:gd name="T62" fmla="*/ 168 w 226"/>
              <a:gd name="T63" fmla="*/ 78 h 162"/>
              <a:gd name="T64" fmla="*/ 152 w 226"/>
              <a:gd name="T65" fmla="*/ 84 h 162"/>
              <a:gd name="T66" fmla="*/ 148 w 226"/>
              <a:gd name="T67" fmla="*/ 96 h 162"/>
              <a:gd name="T68" fmla="*/ 142 w 226"/>
              <a:gd name="T69" fmla="*/ 100 h 162"/>
              <a:gd name="T70" fmla="*/ 138 w 226"/>
              <a:gd name="T71" fmla="*/ 110 h 162"/>
              <a:gd name="T72" fmla="*/ 138 w 226"/>
              <a:gd name="T73" fmla="*/ 124 h 162"/>
              <a:gd name="T74" fmla="*/ 114 w 226"/>
              <a:gd name="T75" fmla="*/ 124 h 162"/>
              <a:gd name="T76" fmla="*/ 110 w 226"/>
              <a:gd name="T77" fmla="*/ 132 h 162"/>
              <a:gd name="T78" fmla="*/ 94 w 226"/>
              <a:gd name="T79" fmla="*/ 132 h 162"/>
              <a:gd name="T80" fmla="*/ 90 w 226"/>
              <a:gd name="T81" fmla="*/ 138 h 162"/>
              <a:gd name="T82" fmla="*/ 88 w 226"/>
              <a:gd name="T83" fmla="*/ 156 h 162"/>
              <a:gd name="T84" fmla="*/ 78 w 226"/>
              <a:gd name="T85" fmla="*/ 158 h 162"/>
              <a:gd name="T86" fmla="*/ 42 w 226"/>
              <a:gd name="T87" fmla="*/ 162 h 162"/>
              <a:gd name="T88" fmla="*/ 24 w 226"/>
              <a:gd name="T89" fmla="*/ 162 h 162"/>
              <a:gd name="T90" fmla="*/ 18 w 226"/>
              <a:gd name="T91" fmla="*/ 156 h 162"/>
              <a:gd name="T92" fmla="*/ 8 w 226"/>
              <a:gd name="T93" fmla="*/ 160 h 162"/>
              <a:gd name="T94" fmla="*/ 4 w 226"/>
              <a:gd name="T95" fmla="*/ 154 h 162"/>
              <a:gd name="T96" fmla="*/ 18 w 226"/>
              <a:gd name="T97" fmla="*/ 140 h 162"/>
              <a:gd name="T98" fmla="*/ 20 w 226"/>
              <a:gd name="T99" fmla="*/ 128 h 162"/>
              <a:gd name="T100" fmla="*/ 6 w 226"/>
              <a:gd name="T101" fmla="*/ 128 h 162"/>
              <a:gd name="T102" fmla="*/ 4 w 226"/>
              <a:gd name="T103" fmla="*/ 114 h 162"/>
              <a:gd name="T104" fmla="*/ 0 w 226"/>
              <a:gd name="T105" fmla="*/ 104 h 162"/>
              <a:gd name="T106" fmla="*/ 2 w 226"/>
              <a:gd name="T107" fmla="*/ 76 h 162"/>
              <a:gd name="T108" fmla="*/ 12 w 226"/>
              <a:gd name="T109" fmla="*/ 56 h 1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26" h="162">
                <a:moveTo>
                  <a:pt x="12" y="56"/>
                </a:moveTo>
                <a:lnTo>
                  <a:pt x="24" y="56"/>
                </a:lnTo>
                <a:lnTo>
                  <a:pt x="34" y="60"/>
                </a:lnTo>
                <a:lnTo>
                  <a:pt x="44" y="48"/>
                </a:lnTo>
                <a:lnTo>
                  <a:pt x="56" y="44"/>
                </a:lnTo>
                <a:lnTo>
                  <a:pt x="68" y="26"/>
                </a:lnTo>
                <a:lnTo>
                  <a:pt x="84" y="20"/>
                </a:lnTo>
                <a:lnTo>
                  <a:pt x="96" y="20"/>
                </a:lnTo>
                <a:lnTo>
                  <a:pt x="116" y="26"/>
                </a:lnTo>
                <a:lnTo>
                  <a:pt x="126" y="30"/>
                </a:lnTo>
                <a:lnTo>
                  <a:pt x="146" y="18"/>
                </a:lnTo>
                <a:lnTo>
                  <a:pt x="154" y="16"/>
                </a:lnTo>
                <a:lnTo>
                  <a:pt x="164" y="0"/>
                </a:lnTo>
                <a:lnTo>
                  <a:pt x="172" y="6"/>
                </a:lnTo>
                <a:lnTo>
                  <a:pt x="174" y="18"/>
                </a:lnTo>
                <a:lnTo>
                  <a:pt x="172" y="26"/>
                </a:lnTo>
                <a:lnTo>
                  <a:pt x="172" y="32"/>
                </a:lnTo>
                <a:lnTo>
                  <a:pt x="182" y="30"/>
                </a:lnTo>
                <a:lnTo>
                  <a:pt x="190" y="26"/>
                </a:lnTo>
                <a:lnTo>
                  <a:pt x="198" y="20"/>
                </a:lnTo>
                <a:lnTo>
                  <a:pt x="226" y="20"/>
                </a:lnTo>
                <a:lnTo>
                  <a:pt x="226" y="28"/>
                </a:lnTo>
                <a:lnTo>
                  <a:pt x="214" y="30"/>
                </a:lnTo>
                <a:lnTo>
                  <a:pt x="198" y="30"/>
                </a:lnTo>
                <a:lnTo>
                  <a:pt x="190" y="30"/>
                </a:lnTo>
                <a:lnTo>
                  <a:pt x="186" y="32"/>
                </a:lnTo>
                <a:lnTo>
                  <a:pt x="174" y="40"/>
                </a:lnTo>
                <a:lnTo>
                  <a:pt x="168" y="46"/>
                </a:lnTo>
                <a:lnTo>
                  <a:pt x="172" y="52"/>
                </a:lnTo>
                <a:lnTo>
                  <a:pt x="174" y="58"/>
                </a:lnTo>
                <a:lnTo>
                  <a:pt x="172" y="68"/>
                </a:lnTo>
                <a:lnTo>
                  <a:pt x="168" y="78"/>
                </a:lnTo>
                <a:lnTo>
                  <a:pt x="152" y="84"/>
                </a:lnTo>
                <a:lnTo>
                  <a:pt x="148" y="96"/>
                </a:lnTo>
                <a:lnTo>
                  <a:pt x="142" y="100"/>
                </a:lnTo>
                <a:lnTo>
                  <a:pt x="138" y="110"/>
                </a:lnTo>
                <a:lnTo>
                  <a:pt x="138" y="124"/>
                </a:lnTo>
                <a:lnTo>
                  <a:pt x="114" y="124"/>
                </a:lnTo>
                <a:lnTo>
                  <a:pt x="110" y="132"/>
                </a:lnTo>
                <a:lnTo>
                  <a:pt x="94" y="132"/>
                </a:lnTo>
                <a:lnTo>
                  <a:pt x="90" y="138"/>
                </a:lnTo>
                <a:lnTo>
                  <a:pt x="88" y="156"/>
                </a:lnTo>
                <a:lnTo>
                  <a:pt x="78" y="158"/>
                </a:lnTo>
                <a:lnTo>
                  <a:pt x="42" y="162"/>
                </a:lnTo>
                <a:lnTo>
                  <a:pt x="24" y="162"/>
                </a:lnTo>
                <a:lnTo>
                  <a:pt x="18" y="156"/>
                </a:lnTo>
                <a:lnTo>
                  <a:pt x="8" y="160"/>
                </a:lnTo>
                <a:lnTo>
                  <a:pt x="4" y="154"/>
                </a:lnTo>
                <a:lnTo>
                  <a:pt x="18" y="140"/>
                </a:lnTo>
                <a:lnTo>
                  <a:pt x="20" y="128"/>
                </a:lnTo>
                <a:lnTo>
                  <a:pt x="6" y="128"/>
                </a:lnTo>
                <a:lnTo>
                  <a:pt x="4" y="114"/>
                </a:lnTo>
                <a:lnTo>
                  <a:pt x="0" y="104"/>
                </a:lnTo>
                <a:lnTo>
                  <a:pt x="2" y="76"/>
                </a:lnTo>
                <a:lnTo>
                  <a:pt x="12" y="56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7938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121" name="Freeform 124"/>
          <p:cNvSpPr>
            <a:spLocks/>
          </p:cNvSpPr>
          <p:nvPr/>
        </p:nvSpPr>
        <p:spPr bwMode="gray">
          <a:xfrm>
            <a:off x="5683250" y="3314700"/>
            <a:ext cx="360363" cy="344488"/>
          </a:xfrm>
          <a:custGeom>
            <a:avLst/>
            <a:gdLst>
              <a:gd name="T0" fmla="*/ 8 w 256"/>
              <a:gd name="T1" fmla="*/ 192 h 232"/>
              <a:gd name="T2" fmla="*/ 36 w 256"/>
              <a:gd name="T3" fmla="*/ 182 h 232"/>
              <a:gd name="T4" fmla="*/ 28 w 256"/>
              <a:gd name="T5" fmla="*/ 174 h 232"/>
              <a:gd name="T6" fmla="*/ 16 w 256"/>
              <a:gd name="T7" fmla="*/ 152 h 232"/>
              <a:gd name="T8" fmla="*/ 10 w 256"/>
              <a:gd name="T9" fmla="*/ 128 h 232"/>
              <a:gd name="T10" fmla="*/ 34 w 256"/>
              <a:gd name="T11" fmla="*/ 134 h 232"/>
              <a:gd name="T12" fmla="*/ 70 w 256"/>
              <a:gd name="T13" fmla="*/ 130 h 232"/>
              <a:gd name="T14" fmla="*/ 82 w 256"/>
              <a:gd name="T15" fmla="*/ 110 h 232"/>
              <a:gd name="T16" fmla="*/ 102 w 256"/>
              <a:gd name="T17" fmla="*/ 104 h 232"/>
              <a:gd name="T18" fmla="*/ 130 w 256"/>
              <a:gd name="T19" fmla="*/ 96 h 232"/>
              <a:gd name="T20" fmla="*/ 134 w 256"/>
              <a:gd name="T21" fmla="*/ 72 h 232"/>
              <a:gd name="T22" fmla="*/ 144 w 256"/>
              <a:gd name="T23" fmla="*/ 56 h 232"/>
              <a:gd name="T24" fmla="*/ 166 w 256"/>
              <a:gd name="T25" fmla="*/ 30 h 232"/>
              <a:gd name="T26" fmla="*/ 166 w 256"/>
              <a:gd name="T27" fmla="*/ 12 h 232"/>
              <a:gd name="T28" fmla="*/ 190 w 256"/>
              <a:gd name="T29" fmla="*/ 2 h 232"/>
              <a:gd name="T30" fmla="*/ 218 w 256"/>
              <a:gd name="T31" fmla="*/ 0 h 232"/>
              <a:gd name="T32" fmla="*/ 236 w 256"/>
              <a:gd name="T33" fmla="*/ 6 h 232"/>
              <a:gd name="T34" fmla="*/ 256 w 256"/>
              <a:gd name="T35" fmla="*/ 24 h 232"/>
              <a:gd name="T36" fmla="*/ 250 w 256"/>
              <a:gd name="T37" fmla="*/ 42 h 232"/>
              <a:gd name="T38" fmla="*/ 204 w 256"/>
              <a:gd name="T39" fmla="*/ 42 h 232"/>
              <a:gd name="T40" fmla="*/ 214 w 256"/>
              <a:gd name="T41" fmla="*/ 78 h 232"/>
              <a:gd name="T42" fmla="*/ 216 w 256"/>
              <a:gd name="T43" fmla="*/ 92 h 232"/>
              <a:gd name="T44" fmla="*/ 172 w 256"/>
              <a:gd name="T45" fmla="*/ 160 h 232"/>
              <a:gd name="T46" fmla="*/ 150 w 256"/>
              <a:gd name="T47" fmla="*/ 160 h 232"/>
              <a:gd name="T48" fmla="*/ 132 w 256"/>
              <a:gd name="T49" fmla="*/ 172 h 232"/>
              <a:gd name="T50" fmla="*/ 140 w 256"/>
              <a:gd name="T51" fmla="*/ 182 h 232"/>
              <a:gd name="T52" fmla="*/ 150 w 256"/>
              <a:gd name="T53" fmla="*/ 202 h 232"/>
              <a:gd name="T54" fmla="*/ 156 w 256"/>
              <a:gd name="T55" fmla="*/ 220 h 232"/>
              <a:gd name="T56" fmla="*/ 138 w 256"/>
              <a:gd name="T57" fmla="*/ 226 h 232"/>
              <a:gd name="T58" fmla="*/ 122 w 256"/>
              <a:gd name="T59" fmla="*/ 220 h 232"/>
              <a:gd name="T60" fmla="*/ 104 w 256"/>
              <a:gd name="T61" fmla="*/ 228 h 232"/>
              <a:gd name="T62" fmla="*/ 86 w 256"/>
              <a:gd name="T63" fmla="*/ 200 h 232"/>
              <a:gd name="T64" fmla="*/ 34 w 256"/>
              <a:gd name="T65" fmla="*/ 210 h 2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56" h="232">
                <a:moveTo>
                  <a:pt x="8" y="208"/>
                </a:moveTo>
                <a:lnTo>
                  <a:pt x="8" y="192"/>
                </a:lnTo>
                <a:lnTo>
                  <a:pt x="22" y="184"/>
                </a:lnTo>
                <a:lnTo>
                  <a:pt x="36" y="182"/>
                </a:lnTo>
                <a:lnTo>
                  <a:pt x="36" y="174"/>
                </a:lnTo>
                <a:lnTo>
                  <a:pt x="28" y="174"/>
                </a:lnTo>
                <a:lnTo>
                  <a:pt x="28" y="162"/>
                </a:lnTo>
                <a:lnTo>
                  <a:pt x="16" y="152"/>
                </a:lnTo>
                <a:lnTo>
                  <a:pt x="0" y="132"/>
                </a:lnTo>
                <a:lnTo>
                  <a:pt x="10" y="128"/>
                </a:lnTo>
                <a:lnTo>
                  <a:pt x="16" y="134"/>
                </a:lnTo>
                <a:lnTo>
                  <a:pt x="34" y="134"/>
                </a:lnTo>
                <a:lnTo>
                  <a:pt x="54" y="132"/>
                </a:lnTo>
                <a:lnTo>
                  <a:pt x="70" y="130"/>
                </a:lnTo>
                <a:lnTo>
                  <a:pt x="80" y="128"/>
                </a:lnTo>
                <a:lnTo>
                  <a:pt x="82" y="110"/>
                </a:lnTo>
                <a:lnTo>
                  <a:pt x="86" y="104"/>
                </a:lnTo>
                <a:lnTo>
                  <a:pt x="102" y="104"/>
                </a:lnTo>
                <a:lnTo>
                  <a:pt x="106" y="96"/>
                </a:lnTo>
                <a:lnTo>
                  <a:pt x="130" y="96"/>
                </a:lnTo>
                <a:lnTo>
                  <a:pt x="130" y="82"/>
                </a:lnTo>
                <a:lnTo>
                  <a:pt x="134" y="72"/>
                </a:lnTo>
                <a:lnTo>
                  <a:pt x="140" y="68"/>
                </a:lnTo>
                <a:lnTo>
                  <a:pt x="144" y="56"/>
                </a:lnTo>
                <a:lnTo>
                  <a:pt x="160" y="50"/>
                </a:lnTo>
                <a:lnTo>
                  <a:pt x="166" y="30"/>
                </a:lnTo>
                <a:lnTo>
                  <a:pt x="160" y="18"/>
                </a:lnTo>
                <a:lnTo>
                  <a:pt x="166" y="12"/>
                </a:lnTo>
                <a:lnTo>
                  <a:pt x="182" y="2"/>
                </a:lnTo>
                <a:lnTo>
                  <a:pt x="190" y="2"/>
                </a:lnTo>
                <a:lnTo>
                  <a:pt x="206" y="2"/>
                </a:lnTo>
                <a:lnTo>
                  <a:pt x="218" y="0"/>
                </a:lnTo>
                <a:lnTo>
                  <a:pt x="224" y="2"/>
                </a:lnTo>
                <a:lnTo>
                  <a:pt x="236" y="6"/>
                </a:lnTo>
                <a:lnTo>
                  <a:pt x="236" y="16"/>
                </a:lnTo>
                <a:lnTo>
                  <a:pt x="256" y="24"/>
                </a:lnTo>
                <a:lnTo>
                  <a:pt x="254" y="30"/>
                </a:lnTo>
                <a:lnTo>
                  <a:pt x="250" y="42"/>
                </a:lnTo>
                <a:lnTo>
                  <a:pt x="234" y="46"/>
                </a:lnTo>
                <a:lnTo>
                  <a:pt x="204" y="42"/>
                </a:lnTo>
                <a:lnTo>
                  <a:pt x="206" y="72"/>
                </a:lnTo>
                <a:lnTo>
                  <a:pt x="214" y="78"/>
                </a:lnTo>
                <a:lnTo>
                  <a:pt x="222" y="86"/>
                </a:lnTo>
                <a:lnTo>
                  <a:pt x="216" y="92"/>
                </a:lnTo>
                <a:lnTo>
                  <a:pt x="214" y="106"/>
                </a:lnTo>
                <a:lnTo>
                  <a:pt x="172" y="160"/>
                </a:lnTo>
                <a:lnTo>
                  <a:pt x="158" y="164"/>
                </a:lnTo>
                <a:lnTo>
                  <a:pt x="150" y="160"/>
                </a:lnTo>
                <a:lnTo>
                  <a:pt x="142" y="160"/>
                </a:lnTo>
                <a:lnTo>
                  <a:pt x="132" y="172"/>
                </a:lnTo>
                <a:lnTo>
                  <a:pt x="132" y="182"/>
                </a:lnTo>
                <a:lnTo>
                  <a:pt x="140" y="182"/>
                </a:lnTo>
                <a:lnTo>
                  <a:pt x="144" y="196"/>
                </a:lnTo>
                <a:lnTo>
                  <a:pt x="150" y="202"/>
                </a:lnTo>
                <a:lnTo>
                  <a:pt x="156" y="210"/>
                </a:lnTo>
                <a:lnTo>
                  <a:pt x="156" y="220"/>
                </a:lnTo>
                <a:lnTo>
                  <a:pt x="142" y="220"/>
                </a:lnTo>
                <a:lnTo>
                  <a:pt x="138" y="226"/>
                </a:lnTo>
                <a:lnTo>
                  <a:pt x="130" y="220"/>
                </a:lnTo>
                <a:lnTo>
                  <a:pt x="122" y="220"/>
                </a:lnTo>
                <a:lnTo>
                  <a:pt x="116" y="232"/>
                </a:lnTo>
                <a:lnTo>
                  <a:pt x="104" y="228"/>
                </a:lnTo>
                <a:lnTo>
                  <a:pt x="86" y="204"/>
                </a:lnTo>
                <a:lnTo>
                  <a:pt x="86" y="200"/>
                </a:lnTo>
                <a:lnTo>
                  <a:pt x="38" y="204"/>
                </a:lnTo>
                <a:lnTo>
                  <a:pt x="34" y="210"/>
                </a:lnTo>
                <a:lnTo>
                  <a:pt x="8" y="208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7938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122" name="Freeform 125"/>
          <p:cNvSpPr>
            <a:spLocks/>
          </p:cNvSpPr>
          <p:nvPr/>
        </p:nvSpPr>
        <p:spPr bwMode="gray">
          <a:xfrm>
            <a:off x="5099050" y="3409950"/>
            <a:ext cx="95250" cy="112713"/>
          </a:xfrm>
          <a:custGeom>
            <a:avLst/>
            <a:gdLst>
              <a:gd name="T0" fmla="*/ 66 w 68"/>
              <a:gd name="T1" fmla="*/ 0 h 76"/>
              <a:gd name="T2" fmla="*/ 68 w 68"/>
              <a:gd name="T3" fmla="*/ 24 h 76"/>
              <a:gd name="T4" fmla="*/ 66 w 68"/>
              <a:gd name="T5" fmla="*/ 30 h 76"/>
              <a:gd name="T6" fmla="*/ 38 w 68"/>
              <a:gd name="T7" fmla="*/ 34 h 76"/>
              <a:gd name="T8" fmla="*/ 50 w 68"/>
              <a:gd name="T9" fmla="*/ 50 h 76"/>
              <a:gd name="T10" fmla="*/ 44 w 68"/>
              <a:gd name="T11" fmla="*/ 56 h 76"/>
              <a:gd name="T12" fmla="*/ 42 w 68"/>
              <a:gd name="T13" fmla="*/ 62 h 76"/>
              <a:gd name="T14" fmla="*/ 30 w 68"/>
              <a:gd name="T15" fmla="*/ 64 h 76"/>
              <a:gd name="T16" fmla="*/ 24 w 68"/>
              <a:gd name="T17" fmla="*/ 72 h 76"/>
              <a:gd name="T18" fmla="*/ 20 w 68"/>
              <a:gd name="T19" fmla="*/ 76 h 76"/>
              <a:gd name="T20" fmla="*/ 0 w 68"/>
              <a:gd name="T21" fmla="*/ 70 h 76"/>
              <a:gd name="T22" fmla="*/ 6 w 68"/>
              <a:gd name="T23" fmla="*/ 58 h 76"/>
              <a:gd name="T24" fmla="*/ 8 w 68"/>
              <a:gd name="T25" fmla="*/ 48 h 76"/>
              <a:gd name="T26" fmla="*/ 8 w 68"/>
              <a:gd name="T27" fmla="*/ 36 h 76"/>
              <a:gd name="T28" fmla="*/ 10 w 68"/>
              <a:gd name="T29" fmla="*/ 28 h 76"/>
              <a:gd name="T30" fmla="*/ 10 w 68"/>
              <a:gd name="T31" fmla="*/ 20 h 76"/>
              <a:gd name="T32" fmla="*/ 12 w 68"/>
              <a:gd name="T33" fmla="*/ 14 h 76"/>
              <a:gd name="T34" fmla="*/ 16 w 68"/>
              <a:gd name="T35" fmla="*/ 16 h 76"/>
              <a:gd name="T36" fmla="*/ 20 w 68"/>
              <a:gd name="T37" fmla="*/ 16 h 76"/>
              <a:gd name="T38" fmla="*/ 28 w 68"/>
              <a:gd name="T39" fmla="*/ 20 h 76"/>
              <a:gd name="T40" fmla="*/ 36 w 68"/>
              <a:gd name="T41" fmla="*/ 18 h 76"/>
              <a:gd name="T42" fmla="*/ 66 w 68"/>
              <a:gd name="T43" fmla="*/ 0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68" h="76">
                <a:moveTo>
                  <a:pt x="66" y="0"/>
                </a:moveTo>
                <a:lnTo>
                  <a:pt x="68" y="24"/>
                </a:lnTo>
                <a:lnTo>
                  <a:pt x="66" y="30"/>
                </a:lnTo>
                <a:lnTo>
                  <a:pt x="38" y="34"/>
                </a:lnTo>
                <a:lnTo>
                  <a:pt x="50" y="50"/>
                </a:lnTo>
                <a:lnTo>
                  <a:pt x="44" y="56"/>
                </a:lnTo>
                <a:lnTo>
                  <a:pt x="42" y="62"/>
                </a:lnTo>
                <a:lnTo>
                  <a:pt x="30" y="64"/>
                </a:lnTo>
                <a:lnTo>
                  <a:pt x="24" y="72"/>
                </a:lnTo>
                <a:lnTo>
                  <a:pt x="20" y="76"/>
                </a:lnTo>
                <a:lnTo>
                  <a:pt x="0" y="70"/>
                </a:lnTo>
                <a:lnTo>
                  <a:pt x="6" y="58"/>
                </a:lnTo>
                <a:lnTo>
                  <a:pt x="8" y="48"/>
                </a:lnTo>
                <a:lnTo>
                  <a:pt x="8" y="36"/>
                </a:lnTo>
                <a:lnTo>
                  <a:pt x="10" y="28"/>
                </a:lnTo>
                <a:lnTo>
                  <a:pt x="10" y="20"/>
                </a:lnTo>
                <a:lnTo>
                  <a:pt x="12" y="14"/>
                </a:lnTo>
                <a:lnTo>
                  <a:pt x="16" y="16"/>
                </a:lnTo>
                <a:lnTo>
                  <a:pt x="20" y="16"/>
                </a:lnTo>
                <a:lnTo>
                  <a:pt x="28" y="20"/>
                </a:lnTo>
                <a:lnTo>
                  <a:pt x="36" y="18"/>
                </a:lnTo>
                <a:lnTo>
                  <a:pt x="66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7938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123" name="Freeform 126"/>
          <p:cNvSpPr>
            <a:spLocks/>
          </p:cNvSpPr>
          <p:nvPr/>
        </p:nvSpPr>
        <p:spPr bwMode="gray">
          <a:xfrm>
            <a:off x="5095875" y="3444875"/>
            <a:ext cx="463550" cy="398463"/>
          </a:xfrm>
          <a:custGeom>
            <a:avLst/>
            <a:gdLst>
              <a:gd name="T0" fmla="*/ 0 w 330"/>
              <a:gd name="T1" fmla="*/ 68 h 268"/>
              <a:gd name="T2" fmla="*/ 4 w 330"/>
              <a:gd name="T3" fmla="*/ 46 h 268"/>
              <a:gd name="T4" fmla="*/ 22 w 330"/>
              <a:gd name="T5" fmla="*/ 52 h 268"/>
              <a:gd name="T6" fmla="*/ 26 w 330"/>
              <a:gd name="T7" fmla="*/ 48 h 268"/>
              <a:gd name="T8" fmla="*/ 32 w 330"/>
              <a:gd name="T9" fmla="*/ 40 h 268"/>
              <a:gd name="T10" fmla="*/ 44 w 330"/>
              <a:gd name="T11" fmla="*/ 38 h 268"/>
              <a:gd name="T12" fmla="*/ 46 w 330"/>
              <a:gd name="T13" fmla="*/ 32 h 268"/>
              <a:gd name="T14" fmla="*/ 52 w 330"/>
              <a:gd name="T15" fmla="*/ 26 h 268"/>
              <a:gd name="T16" fmla="*/ 40 w 330"/>
              <a:gd name="T17" fmla="*/ 10 h 268"/>
              <a:gd name="T18" fmla="*/ 68 w 330"/>
              <a:gd name="T19" fmla="*/ 6 h 268"/>
              <a:gd name="T20" fmla="*/ 70 w 330"/>
              <a:gd name="T21" fmla="*/ 0 h 268"/>
              <a:gd name="T22" fmla="*/ 90 w 330"/>
              <a:gd name="T23" fmla="*/ 4 h 268"/>
              <a:gd name="T24" fmla="*/ 126 w 330"/>
              <a:gd name="T25" fmla="*/ 24 h 268"/>
              <a:gd name="T26" fmla="*/ 134 w 330"/>
              <a:gd name="T27" fmla="*/ 36 h 268"/>
              <a:gd name="T28" fmla="*/ 136 w 330"/>
              <a:gd name="T29" fmla="*/ 40 h 268"/>
              <a:gd name="T30" fmla="*/ 144 w 330"/>
              <a:gd name="T31" fmla="*/ 42 h 268"/>
              <a:gd name="T32" fmla="*/ 158 w 330"/>
              <a:gd name="T33" fmla="*/ 52 h 268"/>
              <a:gd name="T34" fmla="*/ 174 w 330"/>
              <a:gd name="T35" fmla="*/ 52 h 268"/>
              <a:gd name="T36" fmla="*/ 190 w 330"/>
              <a:gd name="T37" fmla="*/ 52 h 268"/>
              <a:gd name="T38" fmla="*/ 200 w 330"/>
              <a:gd name="T39" fmla="*/ 54 h 268"/>
              <a:gd name="T40" fmla="*/ 208 w 330"/>
              <a:gd name="T41" fmla="*/ 62 h 268"/>
              <a:gd name="T42" fmla="*/ 216 w 330"/>
              <a:gd name="T43" fmla="*/ 62 h 268"/>
              <a:gd name="T44" fmla="*/ 226 w 330"/>
              <a:gd name="T45" fmla="*/ 82 h 268"/>
              <a:gd name="T46" fmla="*/ 234 w 330"/>
              <a:gd name="T47" fmla="*/ 88 h 268"/>
              <a:gd name="T48" fmla="*/ 242 w 330"/>
              <a:gd name="T49" fmla="*/ 96 h 268"/>
              <a:gd name="T50" fmla="*/ 244 w 330"/>
              <a:gd name="T51" fmla="*/ 110 h 268"/>
              <a:gd name="T52" fmla="*/ 248 w 330"/>
              <a:gd name="T53" fmla="*/ 118 h 268"/>
              <a:gd name="T54" fmla="*/ 256 w 330"/>
              <a:gd name="T55" fmla="*/ 128 h 268"/>
              <a:gd name="T56" fmla="*/ 260 w 330"/>
              <a:gd name="T57" fmla="*/ 132 h 268"/>
              <a:gd name="T58" fmla="*/ 282 w 330"/>
              <a:gd name="T59" fmla="*/ 158 h 268"/>
              <a:gd name="T60" fmla="*/ 290 w 330"/>
              <a:gd name="T61" fmla="*/ 160 h 268"/>
              <a:gd name="T62" fmla="*/ 302 w 330"/>
              <a:gd name="T63" fmla="*/ 164 h 268"/>
              <a:gd name="T64" fmla="*/ 308 w 330"/>
              <a:gd name="T65" fmla="*/ 166 h 268"/>
              <a:gd name="T66" fmla="*/ 326 w 330"/>
              <a:gd name="T67" fmla="*/ 164 h 268"/>
              <a:gd name="T68" fmla="*/ 330 w 330"/>
              <a:gd name="T69" fmla="*/ 172 h 268"/>
              <a:gd name="T70" fmla="*/ 330 w 330"/>
              <a:gd name="T71" fmla="*/ 186 h 268"/>
              <a:gd name="T72" fmla="*/ 322 w 330"/>
              <a:gd name="T73" fmla="*/ 204 h 268"/>
              <a:gd name="T74" fmla="*/ 306 w 330"/>
              <a:gd name="T75" fmla="*/ 208 h 268"/>
              <a:gd name="T76" fmla="*/ 290 w 330"/>
              <a:gd name="T77" fmla="*/ 216 h 268"/>
              <a:gd name="T78" fmla="*/ 274 w 330"/>
              <a:gd name="T79" fmla="*/ 226 h 268"/>
              <a:gd name="T80" fmla="*/ 258 w 330"/>
              <a:gd name="T81" fmla="*/ 224 h 268"/>
              <a:gd name="T82" fmla="*/ 226 w 330"/>
              <a:gd name="T83" fmla="*/ 230 h 268"/>
              <a:gd name="T84" fmla="*/ 200 w 330"/>
              <a:gd name="T85" fmla="*/ 254 h 268"/>
              <a:gd name="T86" fmla="*/ 170 w 330"/>
              <a:gd name="T87" fmla="*/ 248 h 268"/>
              <a:gd name="T88" fmla="*/ 136 w 330"/>
              <a:gd name="T89" fmla="*/ 250 h 268"/>
              <a:gd name="T90" fmla="*/ 128 w 330"/>
              <a:gd name="T91" fmla="*/ 268 h 268"/>
              <a:gd name="T92" fmla="*/ 120 w 330"/>
              <a:gd name="T93" fmla="*/ 250 h 268"/>
              <a:gd name="T94" fmla="*/ 106 w 330"/>
              <a:gd name="T95" fmla="*/ 232 h 268"/>
              <a:gd name="T96" fmla="*/ 96 w 330"/>
              <a:gd name="T97" fmla="*/ 212 h 268"/>
              <a:gd name="T98" fmla="*/ 88 w 330"/>
              <a:gd name="T99" fmla="*/ 202 h 268"/>
              <a:gd name="T100" fmla="*/ 76 w 330"/>
              <a:gd name="T101" fmla="*/ 200 h 268"/>
              <a:gd name="T102" fmla="*/ 68 w 330"/>
              <a:gd name="T103" fmla="*/ 184 h 268"/>
              <a:gd name="T104" fmla="*/ 68 w 330"/>
              <a:gd name="T105" fmla="*/ 160 h 268"/>
              <a:gd name="T106" fmla="*/ 56 w 330"/>
              <a:gd name="T107" fmla="*/ 142 h 268"/>
              <a:gd name="T108" fmla="*/ 42 w 330"/>
              <a:gd name="T109" fmla="*/ 136 h 268"/>
              <a:gd name="T110" fmla="*/ 38 w 330"/>
              <a:gd name="T111" fmla="*/ 126 h 268"/>
              <a:gd name="T112" fmla="*/ 38 w 330"/>
              <a:gd name="T113" fmla="*/ 114 h 268"/>
              <a:gd name="T114" fmla="*/ 18 w 330"/>
              <a:gd name="T115" fmla="*/ 90 h 268"/>
              <a:gd name="T116" fmla="*/ 8 w 330"/>
              <a:gd name="T117" fmla="*/ 70 h 268"/>
              <a:gd name="T118" fmla="*/ 0 w 330"/>
              <a:gd name="T119" fmla="*/ 68 h 2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330" h="268">
                <a:moveTo>
                  <a:pt x="0" y="68"/>
                </a:moveTo>
                <a:lnTo>
                  <a:pt x="4" y="46"/>
                </a:lnTo>
                <a:lnTo>
                  <a:pt x="22" y="52"/>
                </a:lnTo>
                <a:lnTo>
                  <a:pt x="26" y="48"/>
                </a:lnTo>
                <a:lnTo>
                  <a:pt x="32" y="40"/>
                </a:lnTo>
                <a:lnTo>
                  <a:pt x="44" y="38"/>
                </a:lnTo>
                <a:lnTo>
                  <a:pt x="46" y="32"/>
                </a:lnTo>
                <a:lnTo>
                  <a:pt x="52" y="26"/>
                </a:lnTo>
                <a:lnTo>
                  <a:pt x="40" y="10"/>
                </a:lnTo>
                <a:lnTo>
                  <a:pt x="68" y="6"/>
                </a:lnTo>
                <a:lnTo>
                  <a:pt x="70" y="0"/>
                </a:lnTo>
                <a:lnTo>
                  <a:pt x="90" y="4"/>
                </a:lnTo>
                <a:lnTo>
                  <a:pt x="126" y="24"/>
                </a:lnTo>
                <a:lnTo>
                  <a:pt x="134" y="36"/>
                </a:lnTo>
                <a:lnTo>
                  <a:pt x="136" y="40"/>
                </a:lnTo>
                <a:lnTo>
                  <a:pt x="144" y="42"/>
                </a:lnTo>
                <a:lnTo>
                  <a:pt x="158" y="52"/>
                </a:lnTo>
                <a:lnTo>
                  <a:pt x="174" y="52"/>
                </a:lnTo>
                <a:lnTo>
                  <a:pt x="190" y="52"/>
                </a:lnTo>
                <a:lnTo>
                  <a:pt x="200" y="54"/>
                </a:lnTo>
                <a:lnTo>
                  <a:pt x="208" y="62"/>
                </a:lnTo>
                <a:lnTo>
                  <a:pt x="216" y="62"/>
                </a:lnTo>
                <a:lnTo>
                  <a:pt x="226" y="82"/>
                </a:lnTo>
                <a:lnTo>
                  <a:pt x="234" y="88"/>
                </a:lnTo>
                <a:lnTo>
                  <a:pt x="242" y="96"/>
                </a:lnTo>
                <a:lnTo>
                  <a:pt x="244" y="110"/>
                </a:lnTo>
                <a:lnTo>
                  <a:pt x="248" y="118"/>
                </a:lnTo>
                <a:lnTo>
                  <a:pt x="256" y="128"/>
                </a:lnTo>
                <a:lnTo>
                  <a:pt x="260" y="132"/>
                </a:lnTo>
                <a:lnTo>
                  <a:pt x="282" y="158"/>
                </a:lnTo>
                <a:lnTo>
                  <a:pt x="290" y="160"/>
                </a:lnTo>
                <a:lnTo>
                  <a:pt x="302" y="164"/>
                </a:lnTo>
                <a:lnTo>
                  <a:pt x="308" y="166"/>
                </a:lnTo>
                <a:lnTo>
                  <a:pt x="326" y="164"/>
                </a:lnTo>
                <a:lnTo>
                  <a:pt x="330" y="172"/>
                </a:lnTo>
                <a:lnTo>
                  <a:pt x="330" y="186"/>
                </a:lnTo>
                <a:lnTo>
                  <a:pt x="322" y="204"/>
                </a:lnTo>
                <a:lnTo>
                  <a:pt x="306" y="208"/>
                </a:lnTo>
                <a:lnTo>
                  <a:pt x="290" y="216"/>
                </a:lnTo>
                <a:lnTo>
                  <a:pt x="274" y="226"/>
                </a:lnTo>
                <a:lnTo>
                  <a:pt x="258" y="224"/>
                </a:lnTo>
                <a:lnTo>
                  <a:pt x="226" y="230"/>
                </a:lnTo>
                <a:lnTo>
                  <a:pt x="200" y="254"/>
                </a:lnTo>
                <a:lnTo>
                  <a:pt x="170" y="248"/>
                </a:lnTo>
                <a:lnTo>
                  <a:pt x="136" y="250"/>
                </a:lnTo>
                <a:lnTo>
                  <a:pt x="128" y="268"/>
                </a:lnTo>
                <a:lnTo>
                  <a:pt x="120" y="250"/>
                </a:lnTo>
                <a:lnTo>
                  <a:pt x="106" y="232"/>
                </a:lnTo>
                <a:lnTo>
                  <a:pt x="96" y="212"/>
                </a:lnTo>
                <a:lnTo>
                  <a:pt x="88" y="202"/>
                </a:lnTo>
                <a:lnTo>
                  <a:pt x="76" y="200"/>
                </a:lnTo>
                <a:lnTo>
                  <a:pt x="68" y="184"/>
                </a:lnTo>
                <a:lnTo>
                  <a:pt x="68" y="160"/>
                </a:lnTo>
                <a:lnTo>
                  <a:pt x="56" y="142"/>
                </a:lnTo>
                <a:lnTo>
                  <a:pt x="42" y="136"/>
                </a:lnTo>
                <a:lnTo>
                  <a:pt x="38" y="126"/>
                </a:lnTo>
                <a:lnTo>
                  <a:pt x="38" y="114"/>
                </a:lnTo>
                <a:lnTo>
                  <a:pt x="18" y="90"/>
                </a:lnTo>
                <a:lnTo>
                  <a:pt x="8" y="70"/>
                </a:lnTo>
                <a:lnTo>
                  <a:pt x="0" y="68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7938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124" name="Freeform 127"/>
          <p:cNvSpPr>
            <a:spLocks/>
          </p:cNvSpPr>
          <p:nvPr/>
        </p:nvSpPr>
        <p:spPr bwMode="gray">
          <a:xfrm>
            <a:off x="5102225" y="3438525"/>
            <a:ext cx="11113" cy="23813"/>
          </a:xfrm>
          <a:custGeom>
            <a:avLst/>
            <a:gdLst>
              <a:gd name="T0" fmla="*/ 2147483647 w 8"/>
              <a:gd name="T1" fmla="*/ 0 h 16"/>
              <a:gd name="T2" fmla="*/ 2147483647 w 8"/>
              <a:gd name="T3" fmla="*/ 0 h 16"/>
              <a:gd name="T4" fmla="*/ 0 w 8"/>
              <a:gd name="T5" fmla="*/ 2147483647 h 16"/>
              <a:gd name="T6" fmla="*/ 0 w 8"/>
              <a:gd name="T7" fmla="*/ 2147483647 h 16"/>
              <a:gd name="T8" fmla="*/ 2147483647 w 8"/>
              <a:gd name="T9" fmla="*/ 2147483647 h 16"/>
              <a:gd name="T10" fmla="*/ 2147483647 w 8"/>
              <a:gd name="T11" fmla="*/ 2147483647 h 16"/>
              <a:gd name="T12" fmla="*/ 2147483647 w 8"/>
              <a:gd name="T13" fmla="*/ 2147483647 h 16"/>
              <a:gd name="T14" fmla="*/ 2147483647 w 8"/>
              <a:gd name="T15" fmla="*/ 2147483647 h 16"/>
              <a:gd name="T16" fmla="*/ 2147483647 w 8"/>
              <a:gd name="T17" fmla="*/ 0 h 1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8" h="16">
                <a:moveTo>
                  <a:pt x="8" y="0"/>
                </a:moveTo>
                <a:lnTo>
                  <a:pt x="2" y="0"/>
                </a:lnTo>
                <a:lnTo>
                  <a:pt x="0" y="4"/>
                </a:lnTo>
                <a:lnTo>
                  <a:pt x="0" y="10"/>
                </a:lnTo>
                <a:lnTo>
                  <a:pt x="2" y="16"/>
                </a:lnTo>
                <a:lnTo>
                  <a:pt x="6" y="16"/>
                </a:lnTo>
                <a:lnTo>
                  <a:pt x="8" y="8"/>
                </a:lnTo>
                <a:lnTo>
                  <a:pt x="8" y="2"/>
                </a:lnTo>
                <a:lnTo>
                  <a:pt x="8" y="0"/>
                </a:lnTo>
                <a:close/>
              </a:path>
            </a:pathLst>
          </a:custGeom>
          <a:solidFill>
            <a:srgbClr val="92D050"/>
          </a:solidFill>
          <a:ln w="7938">
            <a:solidFill>
              <a:srgbClr val="92D05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5" name="Freeform 128"/>
          <p:cNvSpPr>
            <a:spLocks/>
          </p:cNvSpPr>
          <p:nvPr/>
        </p:nvSpPr>
        <p:spPr bwMode="gray">
          <a:xfrm>
            <a:off x="5456238" y="3602038"/>
            <a:ext cx="14287" cy="39687"/>
          </a:xfrm>
          <a:custGeom>
            <a:avLst/>
            <a:gdLst>
              <a:gd name="T0" fmla="*/ 0 w 10"/>
              <a:gd name="T1" fmla="*/ 22 h 26"/>
              <a:gd name="T2" fmla="*/ 0 w 10"/>
              <a:gd name="T3" fmla="*/ 10 h 26"/>
              <a:gd name="T4" fmla="*/ 4 w 10"/>
              <a:gd name="T5" fmla="*/ 0 h 26"/>
              <a:gd name="T6" fmla="*/ 8 w 10"/>
              <a:gd name="T7" fmla="*/ 0 h 26"/>
              <a:gd name="T8" fmla="*/ 10 w 10"/>
              <a:gd name="T9" fmla="*/ 8 h 26"/>
              <a:gd name="T10" fmla="*/ 10 w 10"/>
              <a:gd name="T11" fmla="*/ 14 h 26"/>
              <a:gd name="T12" fmla="*/ 8 w 10"/>
              <a:gd name="T13" fmla="*/ 22 h 26"/>
              <a:gd name="T14" fmla="*/ 4 w 10"/>
              <a:gd name="T15" fmla="*/ 26 h 26"/>
              <a:gd name="T16" fmla="*/ 0 w 10"/>
              <a:gd name="T17" fmla="*/ 22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" h="26">
                <a:moveTo>
                  <a:pt x="0" y="22"/>
                </a:moveTo>
                <a:lnTo>
                  <a:pt x="0" y="10"/>
                </a:lnTo>
                <a:lnTo>
                  <a:pt x="4" y="0"/>
                </a:lnTo>
                <a:lnTo>
                  <a:pt x="8" y="0"/>
                </a:lnTo>
                <a:lnTo>
                  <a:pt x="10" y="8"/>
                </a:lnTo>
                <a:lnTo>
                  <a:pt x="10" y="14"/>
                </a:lnTo>
                <a:lnTo>
                  <a:pt x="8" y="22"/>
                </a:lnTo>
                <a:lnTo>
                  <a:pt x="4" y="26"/>
                </a:lnTo>
                <a:lnTo>
                  <a:pt x="0" y="22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7938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126" name="Freeform 129"/>
          <p:cNvSpPr>
            <a:spLocks/>
          </p:cNvSpPr>
          <p:nvPr/>
        </p:nvSpPr>
        <p:spPr bwMode="gray">
          <a:xfrm>
            <a:off x="5445125" y="3590925"/>
            <a:ext cx="11113" cy="17463"/>
          </a:xfrm>
          <a:custGeom>
            <a:avLst/>
            <a:gdLst>
              <a:gd name="T0" fmla="*/ 0 w 8"/>
              <a:gd name="T1" fmla="*/ 0 h 12"/>
              <a:gd name="T2" fmla="*/ 8 w 8"/>
              <a:gd name="T3" fmla="*/ 2 h 12"/>
              <a:gd name="T4" fmla="*/ 4 w 8"/>
              <a:gd name="T5" fmla="*/ 12 h 12"/>
              <a:gd name="T6" fmla="*/ 0 w 8"/>
              <a:gd name="T7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" h="12">
                <a:moveTo>
                  <a:pt x="0" y="0"/>
                </a:moveTo>
                <a:lnTo>
                  <a:pt x="8" y="2"/>
                </a:lnTo>
                <a:lnTo>
                  <a:pt x="4" y="1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7938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127" name="Freeform 130"/>
          <p:cNvSpPr>
            <a:spLocks/>
          </p:cNvSpPr>
          <p:nvPr/>
        </p:nvSpPr>
        <p:spPr bwMode="gray">
          <a:xfrm>
            <a:off x="4870450" y="3454400"/>
            <a:ext cx="242888" cy="255588"/>
          </a:xfrm>
          <a:custGeom>
            <a:avLst/>
            <a:gdLst>
              <a:gd name="T0" fmla="*/ 6 w 172"/>
              <a:gd name="T1" fmla="*/ 0 h 172"/>
              <a:gd name="T2" fmla="*/ 16 w 172"/>
              <a:gd name="T3" fmla="*/ 4 h 172"/>
              <a:gd name="T4" fmla="*/ 24 w 172"/>
              <a:gd name="T5" fmla="*/ 2 h 172"/>
              <a:gd name="T6" fmla="*/ 48 w 172"/>
              <a:gd name="T7" fmla="*/ 12 h 172"/>
              <a:gd name="T8" fmla="*/ 66 w 172"/>
              <a:gd name="T9" fmla="*/ 16 h 172"/>
              <a:gd name="T10" fmla="*/ 80 w 172"/>
              <a:gd name="T11" fmla="*/ 14 h 172"/>
              <a:gd name="T12" fmla="*/ 90 w 172"/>
              <a:gd name="T13" fmla="*/ 8 h 172"/>
              <a:gd name="T14" fmla="*/ 112 w 172"/>
              <a:gd name="T15" fmla="*/ 6 h 172"/>
              <a:gd name="T16" fmla="*/ 122 w 172"/>
              <a:gd name="T17" fmla="*/ 12 h 172"/>
              <a:gd name="T18" fmla="*/ 134 w 172"/>
              <a:gd name="T19" fmla="*/ 10 h 172"/>
              <a:gd name="T20" fmla="*/ 150 w 172"/>
              <a:gd name="T21" fmla="*/ 12 h 172"/>
              <a:gd name="T22" fmla="*/ 154 w 172"/>
              <a:gd name="T23" fmla="*/ 20 h 172"/>
              <a:gd name="T24" fmla="*/ 162 w 172"/>
              <a:gd name="T25" fmla="*/ 40 h 172"/>
              <a:gd name="T26" fmla="*/ 158 w 172"/>
              <a:gd name="T27" fmla="*/ 44 h 172"/>
              <a:gd name="T28" fmla="*/ 152 w 172"/>
              <a:gd name="T29" fmla="*/ 56 h 172"/>
              <a:gd name="T30" fmla="*/ 150 w 172"/>
              <a:gd name="T31" fmla="*/ 66 h 172"/>
              <a:gd name="T32" fmla="*/ 146 w 172"/>
              <a:gd name="T33" fmla="*/ 70 h 172"/>
              <a:gd name="T34" fmla="*/ 140 w 172"/>
              <a:gd name="T35" fmla="*/ 60 h 172"/>
              <a:gd name="T36" fmla="*/ 136 w 172"/>
              <a:gd name="T37" fmla="*/ 48 h 172"/>
              <a:gd name="T38" fmla="*/ 130 w 172"/>
              <a:gd name="T39" fmla="*/ 40 h 172"/>
              <a:gd name="T40" fmla="*/ 126 w 172"/>
              <a:gd name="T41" fmla="*/ 28 h 172"/>
              <a:gd name="T42" fmla="*/ 122 w 172"/>
              <a:gd name="T43" fmla="*/ 16 h 172"/>
              <a:gd name="T44" fmla="*/ 122 w 172"/>
              <a:gd name="T45" fmla="*/ 24 h 172"/>
              <a:gd name="T46" fmla="*/ 124 w 172"/>
              <a:gd name="T47" fmla="*/ 42 h 172"/>
              <a:gd name="T48" fmla="*/ 128 w 172"/>
              <a:gd name="T49" fmla="*/ 54 h 172"/>
              <a:gd name="T50" fmla="*/ 136 w 172"/>
              <a:gd name="T51" fmla="*/ 64 h 172"/>
              <a:gd name="T52" fmla="*/ 142 w 172"/>
              <a:gd name="T53" fmla="*/ 72 h 172"/>
              <a:gd name="T54" fmla="*/ 150 w 172"/>
              <a:gd name="T55" fmla="*/ 96 h 172"/>
              <a:gd name="T56" fmla="*/ 170 w 172"/>
              <a:gd name="T57" fmla="*/ 130 h 172"/>
              <a:gd name="T58" fmla="*/ 172 w 172"/>
              <a:gd name="T59" fmla="*/ 136 h 172"/>
              <a:gd name="T60" fmla="*/ 172 w 172"/>
              <a:gd name="T61" fmla="*/ 152 h 172"/>
              <a:gd name="T62" fmla="*/ 164 w 172"/>
              <a:gd name="T63" fmla="*/ 152 h 172"/>
              <a:gd name="T64" fmla="*/ 144 w 172"/>
              <a:gd name="T65" fmla="*/ 172 h 172"/>
              <a:gd name="T66" fmla="*/ 134 w 172"/>
              <a:gd name="T67" fmla="*/ 166 h 172"/>
              <a:gd name="T68" fmla="*/ 6 w 172"/>
              <a:gd name="T69" fmla="*/ 164 h 172"/>
              <a:gd name="T70" fmla="*/ 6 w 172"/>
              <a:gd name="T71" fmla="*/ 38 h 172"/>
              <a:gd name="T72" fmla="*/ 2 w 172"/>
              <a:gd name="T73" fmla="*/ 36 h 172"/>
              <a:gd name="T74" fmla="*/ 0 w 172"/>
              <a:gd name="T75" fmla="*/ 24 h 172"/>
              <a:gd name="T76" fmla="*/ 6 w 172"/>
              <a:gd name="T77" fmla="*/ 20 h 172"/>
              <a:gd name="T78" fmla="*/ 6 w 172"/>
              <a:gd name="T79" fmla="*/ 0 h 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72" h="172">
                <a:moveTo>
                  <a:pt x="6" y="0"/>
                </a:moveTo>
                <a:lnTo>
                  <a:pt x="16" y="4"/>
                </a:lnTo>
                <a:lnTo>
                  <a:pt x="24" y="2"/>
                </a:lnTo>
                <a:lnTo>
                  <a:pt x="48" y="12"/>
                </a:lnTo>
                <a:lnTo>
                  <a:pt x="66" y="16"/>
                </a:lnTo>
                <a:lnTo>
                  <a:pt x="80" y="14"/>
                </a:lnTo>
                <a:lnTo>
                  <a:pt x="90" y="8"/>
                </a:lnTo>
                <a:lnTo>
                  <a:pt x="112" y="6"/>
                </a:lnTo>
                <a:lnTo>
                  <a:pt x="122" y="12"/>
                </a:lnTo>
                <a:lnTo>
                  <a:pt x="134" y="10"/>
                </a:lnTo>
                <a:lnTo>
                  <a:pt x="150" y="12"/>
                </a:lnTo>
                <a:lnTo>
                  <a:pt x="154" y="20"/>
                </a:lnTo>
                <a:lnTo>
                  <a:pt x="162" y="40"/>
                </a:lnTo>
                <a:lnTo>
                  <a:pt x="158" y="44"/>
                </a:lnTo>
                <a:lnTo>
                  <a:pt x="152" y="56"/>
                </a:lnTo>
                <a:lnTo>
                  <a:pt x="150" y="66"/>
                </a:lnTo>
                <a:lnTo>
                  <a:pt x="146" y="70"/>
                </a:lnTo>
                <a:lnTo>
                  <a:pt x="140" y="60"/>
                </a:lnTo>
                <a:lnTo>
                  <a:pt x="136" y="48"/>
                </a:lnTo>
                <a:lnTo>
                  <a:pt x="130" y="40"/>
                </a:lnTo>
                <a:lnTo>
                  <a:pt x="126" y="28"/>
                </a:lnTo>
                <a:lnTo>
                  <a:pt x="122" y="16"/>
                </a:lnTo>
                <a:lnTo>
                  <a:pt x="122" y="24"/>
                </a:lnTo>
                <a:lnTo>
                  <a:pt x="124" y="42"/>
                </a:lnTo>
                <a:lnTo>
                  <a:pt x="128" y="54"/>
                </a:lnTo>
                <a:lnTo>
                  <a:pt x="136" y="64"/>
                </a:lnTo>
                <a:lnTo>
                  <a:pt x="142" y="72"/>
                </a:lnTo>
                <a:lnTo>
                  <a:pt x="150" y="96"/>
                </a:lnTo>
                <a:lnTo>
                  <a:pt x="170" y="130"/>
                </a:lnTo>
                <a:lnTo>
                  <a:pt x="172" y="136"/>
                </a:lnTo>
                <a:lnTo>
                  <a:pt x="172" y="152"/>
                </a:lnTo>
                <a:lnTo>
                  <a:pt x="164" y="152"/>
                </a:lnTo>
                <a:lnTo>
                  <a:pt x="144" y="172"/>
                </a:lnTo>
                <a:lnTo>
                  <a:pt x="134" y="166"/>
                </a:lnTo>
                <a:lnTo>
                  <a:pt x="6" y="164"/>
                </a:lnTo>
                <a:lnTo>
                  <a:pt x="6" y="38"/>
                </a:lnTo>
                <a:lnTo>
                  <a:pt x="2" y="36"/>
                </a:lnTo>
                <a:lnTo>
                  <a:pt x="0" y="24"/>
                </a:lnTo>
                <a:lnTo>
                  <a:pt x="6" y="20"/>
                </a:lnTo>
                <a:lnTo>
                  <a:pt x="6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635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128" name="Freeform 131"/>
          <p:cNvSpPr>
            <a:spLocks/>
          </p:cNvSpPr>
          <p:nvPr/>
        </p:nvSpPr>
        <p:spPr bwMode="gray">
          <a:xfrm>
            <a:off x="4529138" y="3417888"/>
            <a:ext cx="350837" cy="330200"/>
          </a:xfrm>
          <a:custGeom>
            <a:avLst/>
            <a:gdLst>
              <a:gd name="T0" fmla="*/ 35 w 249"/>
              <a:gd name="T1" fmla="*/ 0 h 222"/>
              <a:gd name="T2" fmla="*/ 51 w 249"/>
              <a:gd name="T3" fmla="*/ 4 h 222"/>
              <a:gd name="T4" fmla="*/ 79 w 249"/>
              <a:gd name="T5" fmla="*/ 8 h 222"/>
              <a:gd name="T6" fmla="*/ 93 w 249"/>
              <a:gd name="T7" fmla="*/ 16 h 222"/>
              <a:gd name="T8" fmla="*/ 99 w 249"/>
              <a:gd name="T9" fmla="*/ 28 h 222"/>
              <a:gd name="T10" fmla="*/ 107 w 249"/>
              <a:gd name="T11" fmla="*/ 34 h 222"/>
              <a:gd name="T12" fmla="*/ 125 w 249"/>
              <a:gd name="T13" fmla="*/ 34 h 222"/>
              <a:gd name="T14" fmla="*/ 137 w 249"/>
              <a:gd name="T15" fmla="*/ 42 h 222"/>
              <a:gd name="T16" fmla="*/ 157 w 249"/>
              <a:gd name="T17" fmla="*/ 54 h 222"/>
              <a:gd name="T18" fmla="*/ 171 w 249"/>
              <a:gd name="T19" fmla="*/ 40 h 222"/>
              <a:gd name="T20" fmla="*/ 173 w 249"/>
              <a:gd name="T21" fmla="*/ 30 h 222"/>
              <a:gd name="T22" fmla="*/ 167 w 249"/>
              <a:gd name="T23" fmla="*/ 22 h 222"/>
              <a:gd name="T24" fmla="*/ 177 w 249"/>
              <a:gd name="T25" fmla="*/ 12 h 222"/>
              <a:gd name="T26" fmla="*/ 191 w 249"/>
              <a:gd name="T27" fmla="*/ 6 h 222"/>
              <a:gd name="T28" fmla="*/ 209 w 249"/>
              <a:gd name="T29" fmla="*/ 8 h 222"/>
              <a:gd name="T30" fmla="*/ 223 w 249"/>
              <a:gd name="T31" fmla="*/ 16 h 222"/>
              <a:gd name="T32" fmla="*/ 237 w 249"/>
              <a:gd name="T33" fmla="*/ 22 h 222"/>
              <a:gd name="T34" fmla="*/ 249 w 249"/>
              <a:gd name="T35" fmla="*/ 24 h 222"/>
              <a:gd name="T36" fmla="*/ 249 w 249"/>
              <a:gd name="T37" fmla="*/ 44 h 222"/>
              <a:gd name="T38" fmla="*/ 243 w 249"/>
              <a:gd name="T39" fmla="*/ 48 h 222"/>
              <a:gd name="T40" fmla="*/ 245 w 249"/>
              <a:gd name="T41" fmla="*/ 60 h 222"/>
              <a:gd name="T42" fmla="*/ 249 w 249"/>
              <a:gd name="T43" fmla="*/ 62 h 222"/>
              <a:gd name="T44" fmla="*/ 249 w 249"/>
              <a:gd name="T45" fmla="*/ 188 h 222"/>
              <a:gd name="T46" fmla="*/ 249 w 249"/>
              <a:gd name="T47" fmla="*/ 222 h 222"/>
              <a:gd name="T48" fmla="*/ 231 w 249"/>
              <a:gd name="T49" fmla="*/ 222 h 222"/>
              <a:gd name="T50" fmla="*/ 97 w 249"/>
              <a:gd name="T51" fmla="*/ 168 h 222"/>
              <a:gd name="T52" fmla="*/ 91 w 249"/>
              <a:gd name="T53" fmla="*/ 174 h 222"/>
              <a:gd name="T54" fmla="*/ 79 w 249"/>
              <a:gd name="T55" fmla="*/ 180 h 222"/>
              <a:gd name="T56" fmla="*/ 69 w 249"/>
              <a:gd name="T57" fmla="*/ 172 h 222"/>
              <a:gd name="T58" fmla="*/ 59 w 249"/>
              <a:gd name="T59" fmla="*/ 168 h 222"/>
              <a:gd name="T60" fmla="*/ 43 w 249"/>
              <a:gd name="T61" fmla="*/ 164 h 222"/>
              <a:gd name="T62" fmla="*/ 37 w 249"/>
              <a:gd name="T63" fmla="*/ 158 h 222"/>
              <a:gd name="T64" fmla="*/ 33 w 249"/>
              <a:gd name="T65" fmla="*/ 150 h 222"/>
              <a:gd name="T66" fmla="*/ 14 w 249"/>
              <a:gd name="T67" fmla="*/ 148 h 222"/>
              <a:gd name="T68" fmla="*/ 8 w 249"/>
              <a:gd name="T69" fmla="*/ 136 h 222"/>
              <a:gd name="T70" fmla="*/ 4 w 249"/>
              <a:gd name="T71" fmla="*/ 126 h 222"/>
              <a:gd name="T72" fmla="*/ 0 w 249"/>
              <a:gd name="T73" fmla="*/ 116 h 222"/>
              <a:gd name="T74" fmla="*/ 8 w 249"/>
              <a:gd name="T75" fmla="*/ 112 h 222"/>
              <a:gd name="T76" fmla="*/ 8 w 249"/>
              <a:gd name="T77" fmla="*/ 66 h 222"/>
              <a:gd name="T78" fmla="*/ 4 w 249"/>
              <a:gd name="T79" fmla="*/ 48 h 222"/>
              <a:gd name="T80" fmla="*/ 12 w 249"/>
              <a:gd name="T81" fmla="*/ 42 h 222"/>
              <a:gd name="T82" fmla="*/ 12 w 249"/>
              <a:gd name="T83" fmla="*/ 26 h 222"/>
              <a:gd name="T84" fmla="*/ 33 w 249"/>
              <a:gd name="T85" fmla="*/ 12 h 222"/>
              <a:gd name="T86" fmla="*/ 35 w 249"/>
              <a:gd name="T87" fmla="*/ 10 h 222"/>
              <a:gd name="T88" fmla="*/ 35 w 249"/>
              <a:gd name="T89" fmla="*/ 0 h 2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249" h="222">
                <a:moveTo>
                  <a:pt x="35" y="0"/>
                </a:moveTo>
                <a:lnTo>
                  <a:pt x="51" y="4"/>
                </a:lnTo>
                <a:lnTo>
                  <a:pt x="79" y="8"/>
                </a:lnTo>
                <a:lnTo>
                  <a:pt x="93" y="16"/>
                </a:lnTo>
                <a:lnTo>
                  <a:pt x="99" y="28"/>
                </a:lnTo>
                <a:lnTo>
                  <a:pt x="107" y="34"/>
                </a:lnTo>
                <a:lnTo>
                  <a:pt x="125" y="34"/>
                </a:lnTo>
                <a:lnTo>
                  <a:pt x="137" y="42"/>
                </a:lnTo>
                <a:lnTo>
                  <a:pt x="157" y="54"/>
                </a:lnTo>
                <a:lnTo>
                  <a:pt x="171" y="40"/>
                </a:lnTo>
                <a:lnTo>
                  <a:pt x="173" y="30"/>
                </a:lnTo>
                <a:lnTo>
                  <a:pt x="167" y="22"/>
                </a:lnTo>
                <a:lnTo>
                  <a:pt x="177" y="12"/>
                </a:lnTo>
                <a:lnTo>
                  <a:pt x="191" y="6"/>
                </a:lnTo>
                <a:lnTo>
                  <a:pt x="209" y="8"/>
                </a:lnTo>
                <a:lnTo>
                  <a:pt x="223" y="16"/>
                </a:lnTo>
                <a:lnTo>
                  <a:pt x="237" y="22"/>
                </a:lnTo>
                <a:lnTo>
                  <a:pt x="249" y="24"/>
                </a:lnTo>
                <a:lnTo>
                  <a:pt x="249" y="44"/>
                </a:lnTo>
                <a:lnTo>
                  <a:pt x="243" y="48"/>
                </a:lnTo>
                <a:lnTo>
                  <a:pt x="245" y="60"/>
                </a:lnTo>
                <a:lnTo>
                  <a:pt x="249" y="62"/>
                </a:lnTo>
                <a:lnTo>
                  <a:pt x="249" y="188"/>
                </a:lnTo>
                <a:lnTo>
                  <a:pt x="249" y="222"/>
                </a:lnTo>
                <a:lnTo>
                  <a:pt x="231" y="222"/>
                </a:lnTo>
                <a:lnTo>
                  <a:pt x="97" y="168"/>
                </a:lnTo>
                <a:lnTo>
                  <a:pt x="91" y="174"/>
                </a:lnTo>
                <a:lnTo>
                  <a:pt x="79" y="180"/>
                </a:lnTo>
                <a:lnTo>
                  <a:pt x="69" y="172"/>
                </a:lnTo>
                <a:lnTo>
                  <a:pt x="59" y="168"/>
                </a:lnTo>
                <a:lnTo>
                  <a:pt x="43" y="164"/>
                </a:lnTo>
                <a:lnTo>
                  <a:pt x="37" y="158"/>
                </a:lnTo>
                <a:lnTo>
                  <a:pt x="33" y="150"/>
                </a:lnTo>
                <a:lnTo>
                  <a:pt x="14" y="148"/>
                </a:lnTo>
                <a:lnTo>
                  <a:pt x="8" y="136"/>
                </a:lnTo>
                <a:lnTo>
                  <a:pt x="4" y="126"/>
                </a:lnTo>
                <a:lnTo>
                  <a:pt x="0" y="116"/>
                </a:lnTo>
                <a:lnTo>
                  <a:pt x="8" y="112"/>
                </a:lnTo>
                <a:lnTo>
                  <a:pt x="8" y="66"/>
                </a:lnTo>
                <a:lnTo>
                  <a:pt x="4" y="48"/>
                </a:lnTo>
                <a:lnTo>
                  <a:pt x="12" y="42"/>
                </a:lnTo>
                <a:lnTo>
                  <a:pt x="12" y="26"/>
                </a:lnTo>
                <a:lnTo>
                  <a:pt x="33" y="12"/>
                </a:lnTo>
                <a:lnTo>
                  <a:pt x="35" y="10"/>
                </a:lnTo>
                <a:lnTo>
                  <a:pt x="35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635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129" name="Freeform 132"/>
          <p:cNvSpPr>
            <a:spLocks/>
          </p:cNvSpPr>
          <p:nvPr/>
        </p:nvSpPr>
        <p:spPr bwMode="gray">
          <a:xfrm>
            <a:off x="4486275" y="3308350"/>
            <a:ext cx="92075" cy="180975"/>
          </a:xfrm>
          <a:custGeom>
            <a:avLst/>
            <a:gdLst>
              <a:gd name="T0" fmla="*/ 16 w 65"/>
              <a:gd name="T1" fmla="*/ 6 h 122"/>
              <a:gd name="T2" fmla="*/ 30 w 65"/>
              <a:gd name="T3" fmla="*/ 0 h 122"/>
              <a:gd name="T4" fmla="*/ 38 w 65"/>
              <a:gd name="T5" fmla="*/ 0 h 122"/>
              <a:gd name="T6" fmla="*/ 42 w 65"/>
              <a:gd name="T7" fmla="*/ 8 h 122"/>
              <a:gd name="T8" fmla="*/ 48 w 65"/>
              <a:gd name="T9" fmla="*/ 10 h 122"/>
              <a:gd name="T10" fmla="*/ 54 w 65"/>
              <a:gd name="T11" fmla="*/ 6 h 122"/>
              <a:gd name="T12" fmla="*/ 58 w 65"/>
              <a:gd name="T13" fmla="*/ 8 h 122"/>
              <a:gd name="T14" fmla="*/ 56 w 65"/>
              <a:gd name="T15" fmla="*/ 14 h 122"/>
              <a:gd name="T16" fmla="*/ 50 w 65"/>
              <a:gd name="T17" fmla="*/ 16 h 122"/>
              <a:gd name="T18" fmla="*/ 46 w 65"/>
              <a:gd name="T19" fmla="*/ 24 h 122"/>
              <a:gd name="T20" fmla="*/ 50 w 65"/>
              <a:gd name="T21" fmla="*/ 28 h 122"/>
              <a:gd name="T22" fmla="*/ 58 w 65"/>
              <a:gd name="T23" fmla="*/ 32 h 122"/>
              <a:gd name="T24" fmla="*/ 58 w 65"/>
              <a:gd name="T25" fmla="*/ 38 h 122"/>
              <a:gd name="T26" fmla="*/ 52 w 65"/>
              <a:gd name="T27" fmla="*/ 44 h 122"/>
              <a:gd name="T28" fmla="*/ 46 w 65"/>
              <a:gd name="T29" fmla="*/ 46 h 122"/>
              <a:gd name="T30" fmla="*/ 40 w 65"/>
              <a:gd name="T31" fmla="*/ 54 h 122"/>
              <a:gd name="T32" fmla="*/ 44 w 65"/>
              <a:gd name="T33" fmla="*/ 64 h 122"/>
              <a:gd name="T34" fmla="*/ 54 w 65"/>
              <a:gd name="T35" fmla="*/ 64 h 122"/>
              <a:gd name="T36" fmla="*/ 58 w 65"/>
              <a:gd name="T37" fmla="*/ 70 h 122"/>
              <a:gd name="T38" fmla="*/ 65 w 65"/>
              <a:gd name="T39" fmla="*/ 74 h 122"/>
              <a:gd name="T40" fmla="*/ 65 w 65"/>
              <a:gd name="T41" fmla="*/ 84 h 122"/>
              <a:gd name="T42" fmla="*/ 42 w 65"/>
              <a:gd name="T43" fmla="*/ 100 h 122"/>
              <a:gd name="T44" fmla="*/ 42 w 65"/>
              <a:gd name="T45" fmla="*/ 116 h 122"/>
              <a:gd name="T46" fmla="*/ 34 w 65"/>
              <a:gd name="T47" fmla="*/ 122 h 122"/>
              <a:gd name="T48" fmla="*/ 28 w 65"/>
              <a:gd name="T49" fmla="*/ 120 h 122"/>
              <a:gd name="T50" fmla="*/ 26 w 65"/>
              <a:gd name="T51" fmla="*/ 108 h 122"/>
              <a:gd name="T52" fmla="*/ 24 w 65"/>
              <a:gd name="T53" fmla="*/ 92 h 122"/>
              <a:gd name="T54" fmla="*/ 10 w 65"/>
              <a:gd name="T55" fmla="*/ 76 h 122"/>
              <a:gd name="T56" fmla="*/ 0 w 65"/>
              <a:gd name="T57" fmla="*/ 64 h 122"/>
              <a:gd name="T58" fmla="*/ 0 w 65"/>
              <a:gd name="T59" fmla="*/ 56 h 122"/>
              <a:gd name="T60" fmla="*/ 12 w 65"/>
              <a:gd name="T61" fmla="*/ 46 h 122"/>
              <a:gd name="T62" fmla="*/ 12 w 65"/>
              <a:gd name="T63" fmla="*/ 10 h 122"/>
              <a:gd name="T64" fmla="*/ 16 w 65"/>
              <a:gd name="T65" fmla="*/ 6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65" h="122">
                <a:moveTo>
                  <a:pt x="16" y="6"/>
                </a:moveTo>
                <a:lnTo>
                  <a:pt x="30" y="0"/>
                </a:lnTo>
                <a:lnTo>
                  <a:pt x="38" y="0"/>
                </a:lnTo>
                <a:lnTo>
                  <a:pt x="42" y="8"/>
                </a:lnTo>
                <a:lnTo>
                  <a:pt x="48" y="10"/>
                </a:lnTo>
                <a:lnTo>
                  <a:pt x="54" y="6"/>
                </a:lnTo>
                <a:lnTo>
                  <a:pt x="58" y="8"/>
                </a:lnTo>
                <a:lnTo>
                  <a:pt x="56" y="14"/>
                </a:lnTo>
                <a:lnTo>
                  <a:pt x="50" y="16"/>
                </a:lnTo>
                <a:lnTo>
                  <a:pt x="46" y="24"/>
                </a:lnTo>
                <a:lnTo>
                  <a:pt x="50" y="28"/>
                </a:lnTo>
                <a:lnTo>
                  <a:pt x="58" y="32"/>
                </a:lnTo>
                <a:lnTo>
                  <a:pt x="58" y="38"/>
                </a:lnTo>
                <a:lnTo>
                  <a:pt x="52" y="44"/>
                </a:lnTo>
                <a:lnTo>
                  <a:pt x="46" y="46"/>
                </a:lnTo>
                <a:lnTo>
                  <a:pt x="40" y="54"/>
                </a:lnTo>
                <a:lnTo>
                  <a:pt x="44" y="64"/>
                </a:lnTo>
                <a:lnTo>
                  <a:pt x="54" y="64"/>
                </a:lnTo>
                <a:lnTo>
                  <a:pt x="58" y="70"/>
                </a:lnTo>
                <a:lnTo>
                  <a:pt x="65" y="74"/>
                </a:lnTo>
                <a:lnTo>
                  <a:pt x="65" y="84"/>
                </a:lnTo>
                <a:lnTo>
                  <a:pt x="42" y="100"/>
                </a:lnTo>
                <a:lnTo>
                  <a:pt x="42" y="116"/>
                </a:lnTo>
                <a:lnTo>
                  <a:pt x="34" y="122"/>
                </a:lnTo>
                <a:lnTo>
                  <a:pt x="28" y="120"/>
                </a:lnTo>
                <a:lnTo>
                  <a:pt x="26" y="108"/>
                </a:lnTo>
                <a:lnTo>
                  <a:pt x="24" y="92"/>
                </a:lnTo>
                <a:lnTo>
                  <a:pt x="10" y="76"/>
                </a:lnTo>
                <a:lnTo>
                  <a:pt x="0" y="64"/>
                </a:lnTo>
                <a:lnTo>
                  <a:pt x="0" y="56"/>
                </a:lnTo>
                <a:lnTo>
                  <a:pt x="12" y="46"/>
                </a:lnTo>
                <a:lnTo>
                  <a:pt x="12" y="10"/>
                </a:lnTo>
                <a:lnTo>
                  <a:pt x="16" y="6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635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130" name="Freeform 133"/>
          <p:cNvSpPr>
            <a:spLocks/>
          </p:cNvSpPr>
          <p:nvPr/>
        </p:nvSpPr>
        <p:spPr bwMode="gray">
          <a:xfrm>
            <a:off x="4124325" y="3317875"/>
            <a:ext cx="465138" cy="460375"/>
          </a:xfrm>
          <a:custGeom>
            <a:avLst/>
            <a:gdLst>
              <a:gd name="T0" fmla="*/ 0 w 331"/>
              <a:gd name="T1" fmla="*/ 164 h 310"/>
              <a:gd name="T2" fmla="*/ 0 w 331"/>
              <a:gd name="T3" fmla="*/ 146 h 310"/>
              <a:gd name="T4" fmla="*/ 32 w 331"/>
              <a:gd name="T5" fmla="*/ 126 h 310"/>
              <a:gd name="T6" fmla="*/ 54 w 331"/>
              <a:gd name="T7" fmla="*/ 124 h 310"/>
              <a:gd name="T8" fmla="*/ 78 w 331"/>
              <a:gd name="T9" fmla="*/ 104 h 310"/>
              <a:gd name="T10" fmla="*/ 80 w 331"/>
              <a:gd name="T11" fmla="*/ 96 h 310"/>
              <a:gd name="T12" fmla="*/ 96 w 331"/>
              <a:gd name="T13" fmla="*/ 86 h 310"/>
              <a:gd name="T14" fmla="*/ 120 w 331"/>
              <a:gd name="T15" fmla="*/ 84 h 310"/>
              <a:gd name="T16" fmla="*/ 120 w 331"/>
              <a:gd name="T17" fmla="*/ 76 h 310"/>
              <a:gd name="T18" fmla="*/ 112 w 331"/>
              <a:gd name="T19" fmla="*/ 66 h 310"/>
              <a:gd name="T20" fmla="*/ 112 w 331"/>
              <a:gd name="T21" fmla="*/ 40 h 310"/>
              <a:gd name="T22" fmla="*/ 110 w 331"/>
              <a:gd name="T23" fmla="*/ 34 h 310"/>
              <a:gd name="T24" fmla="*/ 126 w 331"/>
              <a:gd name="T25" fmla="*/ 22 h 310"/>
              <a:gd name="T26" fmla="*/ 138 w 331"/>
              <a:gd name="T27" fmla="*/ 20 h 310"/>
              <a:gd name="T28" fmla="*/ 154 w 331"/>
              <a:gd name="T29" fmla="*/ 10 h 310"/>
              <a:gd name="T30" fmla="*/ 180 w 331"/>
              <a:gd name="T31" fmla="*/ 6 h 310"/>
              <a:gd name="T32" fmla="*/ 204 w 331"/>
              <a:gd name="T33" fmla="*/ 2 h 310"/>
              <a:gd name="T34" fmla="*/ 218 w 331"/>
              <a:gd name="T35" fmla="*/ 4 h 310"/>
              <a:gd name="T36" fmla="*/ 226 w 331"/>
              <a:gd name="T37" fmla="*/ 6 h 310"/>
              <a:gd name="T38" fmla="*/ 238 w 331"/>
              <a:gd name="T39" fmla="*/ 0 h 310"/>
              <a:gd name="T40" fmla="*/ 254 w 331"/>
              <a:gd name="T41" fmla="*/ 0 h 310"/>
              <a:gd name="T42" fmla="*/ 262 w 331"/>
              <a:gd name="T43" fmla="*/ 0 h 310"/>
              <a:gd name="T44" fmla="*/ 270 w 331"/>
              <a:gd name="T45" fmla="*/ 4 h 310"/>
              <a:gd name="T46" fmla="*/ 270 w 331"/>
              <a:gd name="T47" fmla="*/ 40 h 310"/>
              <a:gd name="T48" fmla="*/ 258 w 331"/>
              <a:gd name="T49" fmla="*/ 50 h 310"/>
              <a:gd name="T50" fmla="*/ 258 w 331"/>
              <a:gd name="T51" fmla="*/ 58 h 310"/>
              <a:gd name="T52" fmla="*/ 282 w 331"/>
              <a:gd name="T53" fmla="*/ 86 h 310"/>
              <a:gd name="T54" fmla="*/ 286 w 331"/>
              <a:gd name="T55" fmla="*/ 114 h 310"/>
              <a:gd name="T56" fmla="*/ 292 w 331"/>
              <a:gd name="T57" fmla="*/ 116 h 310"/>
              <a:gd name="T58" fmla="*/ 294 w 331"/>
              <a:gd name="T59" fmla="*/ 132 h 310"/>
              <a:gd name="T60" fmla="*/ 296 w 331"/>
              <a:gd name="T61" fmla="*/ 180 h 310"/>
              <a:gd name="T62" fmla="*/ 288 w 331"/>
              <a:gd name="T63" fmla="*/ 184 h 310"/>
              <a:gd name="T64" fmla="*/ 292 w 331"/>
              <a:gd name="T65" fmla="*/ 194 h 310"/>
              <a:gd name="T66" fmla="*/ 302 w 331"/>
              <a:gd name="T67" fmla="*/ 216 h 310"/>
              <a:gd name="T68" fmla="*/ 321 w 331"/>
              <a:gd name="T69" fmla="*/ 218 h 310"/>
              <a:gd name="T70" fmla="*/ 325 w 331"/>
              <a:gd name="T71" fmla="*/ 226 h 310"/>
              <a:gd name="T72" fmla="*/ 331 w 331"/>
              <a:gd name="T73" fmla="*/ 232 h 310"/>
              <a:gd name="T74" fmla="*/ 264 w 331"/>
              <a:gd name="T75" fmla="*/ 272 h 310"/>
              <a:gd name="T76" fmla="*/ 226 w 331"/>
              <a:gd name="T77" fmla="*/ 304 h 310"/>
              <a:gd name="T78" fmla="*/ 206 w 331"/>
              <a:gd name="T79" fmla="*/ 308 h 310"/>
              <a:gd name="T80" fmla="*/ 188 w 331"/>
              <a:gd name="T81" fmla="*/ 310 h 310"/>
              <a:gd name="T82" fmla="*/ 190 w 331"/>
              <a:gd name="T83" fmla="*/ 294 h 310"/>
              <a:gd name="T84" fmla="*/ 170 w 331"/>
              <a:gd name="T85" fmla="*/ 286 h 310"/>
              <a:gd name="T86" fmla="*/ 160 w 331"/>
              <a:gd name="T87" fmla="*/ 276 h 310"/>
              <a:gd name="T88" fmla="*/ 0 w 331"/>
              <a:gd name="T89" fmla="*/ 164 h 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331" h="310">
                <a:moveTo>
                  <a:pt x="0" y="164"/>
                </a:moveTo>
                <a:lnTo>
                  <a:pt x="0" y="146"/>
                </a:lnTo>
                <a:lnTo>
                  <a:pt x="32" y="126"/>
                </a:lnTo>
                <a:lnTo>
                  <a:pt x="54" y="124"/>
                </a:lnTo>
                <a:lnTo>
                  <a:pt x="78" y="104"/>
                </a:lnTo>
                <a:lnTo>
                  <a:pt x="80" y="96"/>
                </a:lnTo>
                <a:lnTo>
                  <a:pt x="96" y="86"/>
                </a:lnTo>
                <a:lnTo>
                  <a:pt x="120" y="84"/>
                </a:lnTo>
                <a:lnTo>
                  <a:pt x="120" y="76"/>
                </a:lnTo>
                <a:lnTo>
                  <a:pt x="112" y="66"/>
                </a:lnTo>
                <a:lnTo>
                  <a:pt x="112" y="40"/>
                </a:lnTo>
                <a:lnTo>
                  <a:pt x="110" y="34"/>
                </a:lnTo>
                <a:lnTo>
                  <a:pt x="126" y="22"/>
                </a:lnTo>
                <a:lnTo>
                  <a:pt x="138" y="20"/>
                </a:lnTo>
                <a:lnTo>
                  <a:pt x="154" y="10"/>
                </a:lnTo>
                <a:lnTo>
                  <a:pt x="180" y="6"/>
                </a:lnTo>
                <a:lnTo>
                  <a:pt x="204" y="2"/>
                </a:lnTo>
                <a:lnTo>
                  <a:pt x="218" y="4"/>
                </a:lnTo>
                <a:lnTo>
                  <a:pt x="226" y="6"/>
                </a:lnTo>
                <a:lnTo>
                  <a:pt x="238" y="0"/>
                </a:lnTo>
                <a:lnTo>
                  <a:pt x="254" y="0"/>
                </a:lnTo>
                <a:lnTo>
                  <a:pt x="262" y="0"/>
                </a:lnTo>
                <a:lnTo>
                  <a:pt x="270" y="4"/>
                </a:lnTo>
                <a:lnTo>
                  <a:pt x="270" y="40"/>
                </a:lnTo>
                <a:lnTo>
                  <a:pt x="258" y="50"/>
                </a:lnTo>
                <a:lnTo>
                  <a:pt x="258" y="58"/>
                </a:lnTo>
                <a:lnTo>
                  <a:pt x="282" y="86"/>
                </a:lnTo>
                <a:lnTo>
                  <a:pt x="286" y="114"/>
                </a:lnTo>
                <a:lnTo>
                  <a:pt x="292" y="116"/>
                </a:lnTo>
                <a:lnTo>
                  <a:pt x="294" y="132"/>
                </a:lnTo>
                <a:lnTo>
                  <a:pt x="296" y="180"/>
                </a:lnTo>
                <a:lnTo>
                  <a:pt x="288" y="184"/>
                </a:lnTo>
                <a:lnTo>
                  <a:pt x="292" y="194"/>
                </a:lnTo>
                <a:lnTo>
                  <a:pt x="302" y="216"/>
                </a:lnTo>
                <a:lnTo>
                  <a:pt x="321" y="218"/>
                </a:lnTo>
                <a:lnTo>
                  <a:pt x="325" y="226"/>
                </a:lnTo>
                <a:lnTo>
                  <a:pt x="331" y="232"/>
                </a:lnTo>
                <a:lnTo>
                  <a:pt x="264" y="272"/>
                </a:lnTo>
                <a:lnTo>
                  <a:pt x="226" y="304"/>
                </a:lnTo>
                <a:lnTo>
                  <a:pt x="206" y="308"/>
                </a:lnTo>
                <a:lnTo>
                  <a:pt x="188" y="310"/>
                </a:lnTo>
                <a:lnTo>
                  <a:pt x="190" y="294"/>
                </a:lnTo>
                <a:lnTo>
                  <a:pt x="170" y="286"/>
                </a:lnTo>
                <a:lnTo>
                  <a:pt x="160" y="276"/>
                </a:lnTo>
                <a:lnTo>
                  <a:pt x="0" y="164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635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131" name="Freeform 134"/>
          <p:cNvSpPr>
            <a:spLocks/>
          </p:cNvSpPr>
          <p:nvPr/>
        </p:nvSpPr>
        <p:spPr bwMode="gray">
          <a:xfrm>
            <a:off x="4029075" y="3346450"/>
            <a:ext cx="263525" cy="214313"/>
          </a:xfrm>
          <a:custGeom>
            <a:avLst/>
            <a:gdLst>
              <a:gd name="T0" fmla="*/ 68 w 188"/>
              <a:gd name="T1" fmla="*/ 144 h 144"/>
              <a:gd name="T2" fmla="*/ 0 w 188"/>
              <a:gd name="T3" fmla="*/ 144 h 144"/>
              <a:gd name="T4" fmla="*/ 10 w 188"/>
              <a:gd name="T5" fmla="*/ 138 h 144"/>
              <a:gd name="T6" fmla="*/ 28 w 188"/>
              <a:gd name="T7" fmla="*/ 128 h 144"/>
              <a:gd name="T8" fmla="*/ 50 w 188"/>
              <a:gd name="T9" fmla="*/ 110 h 144"/>
              <a:gd name="T10" fmla="*/ 52 w 188"/>
              <a:gd name="T11" fmla="*/ 104 h 144"/>
              <a:gd name="T12" fmla="*/ 52 w 188"/>
              <a:gd name="T13" fmla="*/ 68 h 144"/>
              <a:gd name="T14" fmla="*/ 62 w 188"/>
              <a:gd name="T15" fmla="*/ 56 h 144"/>
              <a:gd name="T16" fmla="*/ 74 w 188"/>
              <a:gd name="T17" fmla="*/ 44 h 144"/>
              <a:gd name="T18" fmla="*/ 88 w 188"/>
              <a:gd name="T19" fmla="*/ 40 h 144"/>
              <a:gd name="T20" fmla="*/ 102 w 188"/>
              <a:gd name="T21" fmla="*/ 30 h 144"/>
              <a:gd name="T22" fmla="*/ 108 w 188"/>
              <a:gd name="T23" fmla="*/ 14 h 144"/>
              <a:gd name="T24" fmla="*/ 112 w 188"/>
              <a:gd name="T25" fmla="*/ 4 h 144"/>
              <a:gd name="T26" fmla="*/ 116 w 188"/>
              <a:gd name="T27" fmla="*/ 0 h 144"/>
              <a:gd name="T28" fmla="*/ 122 w 188"/>
              <a:gd name="T29" fmla="*/ 0 h 144"/>
              <a:gd name="T30" fmla="*/ 126 w 188"/>
              <a:gd name="T31" fmla="*/ 8 h 144"/>
              <a:gd name="T32" fmla="*/ 132 w 188"/>
              <a:gd name="T33" fmla="*/ 12 h 144"/>
              <a:gd name="T34" fmla="*/ 154 w 188"/>
              <a:gd name="T35" fmla="*/ 10 h 144"/>
              <a:gd name="T36" fmla="*/ 164 w 188"/>
              <a:gd name="T37" fmla="*/ 10 h 144"/>
              <a:gd name="T38" fmla="*/ 168 w 188"/>
              <a:gd name="T39" fmla="*/ 14 h 144"/>
              <a:gd name="T40" fmla="*/ 178 w 188"/>
              <a:gd name="T41" fmla="*/ 14 h 144"/>
              <a:gd name="T42" fmla="*/ 180 w 188"/>
              <a:gd name="T43" fmla="*/ 20 h 144"/>
              <a:gd name="T44" fmla="*/ 180 w 188"/>
              <a:gd name="T45" fmla="*/ 46 h 144"/>
              <a:gd name="T46" fmla="*/ 188 w 188"/>
              <a:gd name="T47" fmla="*/ 56 h 144"/>
              <a:gd name="T48" fmla="*/ 188 w 188"/>
              <a:gd name="T49" fmla="*/ 64 h 144"/>
              <a:gd name="T50" fmla="*/ 164 w 188"/>
              <a:gd name="T51" fmla="*/ 66 h 144"/>
              <a:gd name="T52" fmla="*/ 148 w 188"/>
              <a:gd name="T53" fmla="*/ 76 h 144"/>
              <a:gd name="T54" fmla="*/ 146 w 188"/>
              <a:gd name="T55" fmla="*/ 84 h 144"/>
              <a:gd name="T56" fmla="*/ 122 w 188"/>
              <a:gd name="T57" fmla="*/ 104 h 144"/>
              <a:gd name="T58" fmla="*/ 100 w 188"/>
              <a:gd name="T59" fmla="*/ 106 h 144"/>
              <a:gd name="T60" fmla="*/ 68 w 188"/>
              <a:gd name="T61" fmla="*/ 126 h 144"/>
              <a:gd name="T62" fmla="*/ 68 w 188"/>
              <a:gd name="T63" fmla="*/ 144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8" h="144">
                <a:moveTo>
                  <a:pt x="68" y="144"/>
                </a:moveTo>
                <a:lnTo>
                  <a:pt x="0" y="144"/>
                </a:lnTo>
                <a:lnTo>
                  <a:pt x="10" y="138"/>
                </a:lnTo>
                <a:lnTo>
                  <a:pt x="28" y="128"/>
                </a:lnTo>
                <a:lnTo>
                  <a:pt x="50" y="110"/>
                </a:lnTo>
                <a:lnTo>
                  <a:pt x="52" y="104"/>
                </a:lnTo>
                <a:lnTo>
                  <a:pt x="52" y="68"/>
                </a:lnTo>
                <a:lnTo>
                  <a:pt x="62" y="56"/>
                </a:lnTo>
                <a:lnTo>
                  <a:pt x="74" y="44"/>
                </a:lnTo>
                <a:lnTo>
                  <a:pt x="88" y="40"/>
                </a:lnTo>
                <a:lnTo>
                  <a:pt x="102" y="30"/>
                </a:lnTo>
                <a:lnTo>
                  <a:pt x="108" y="14"/>
                </a:lnTo>
                <a:lnTo>
                  <a:pt x="112" y="4"/>
                </a:lnTo>
                <a:lnTo>
                  <a:pt x="116" y="0"/>
                </a:lnTo>
                <a:lnTo>
                  <a:pt x="122" y="0"/>
                </a:lnTo>
                <a:lnTo>
                  <a:pt x="126" y="8"/>
                </a:lnTo>
                <a:lnTo>
                  <a:pt x="132" y="12"/>
                </a:lnTo>
                <a:lnTo>
                  <a:pt x="154" y="10"/>
                </a:lnTo>
                <a:lnTo>
                  <a:pt x="164" y="10"/>
                </a:lnTo>
                <a:lnTo>
                  <a:pt x="168" y="14"/>
                </a:lnTo>
                <a:lnTo>
                  <a:pt x="178" y="14"/>
                </a:lnTo>
                <a:lnTo>
                  <a:pt x="180" y="20"/>
                </a:lnTo>
                <a:lnTo>
                  <a:pt x="180" y="46"/>
                </a:lnTo>
                <a:lnTo>
                  <a:pt x="188" y="56"/>
                </a:lnTo>
                <a:lnTo>
                  <a:pt x="188" y="64"/>
                </a:lnTo>
                <a:lnTo>
                  <a:pt x="164" y="66"/>
                </a:lnTo>
                <a:lnTo>
                  <a:pt x="148" y="76"/>
                </a:lnTo>
                <a:lnTo>
                  <a:pt x="146" y="84"/>
                </a:lnTo>
                <a:lnTo>
                  <a:pt x="122" y="104"/>
                </a:lnTo>
                <a:lnTo>
                  <a:pt x="100" y="106"/>
                </a:lnTo>
                <a:lnTo>
                  <a:pt x="68" y="126"/>
                </a:lnTo>
                <a:lnTo>
                  <a:pt x="68" y="144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635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132" name="Freeform 135"/>
          <p:cNvSpPr>
            <a:spLocks/>
          </p:cNvSpPr>
          <p:nvPr/>
        </p:nvSpPr>
        <p:spPr bwMode="gray">
          <a:xfrm>
            <a:off x="3938588" y="3560763"/>
            <a:ext cx="185737" cy="157162"/>
          </a:xfrm>
          <a:custGeom>
            <a:avLst/>
            <a:gdLst>
              <a:gd name="T0" fmla="*/ 0 w 132"/>
              <a:gd name="T1" fmla="*/ 106 h 106"/>
              <a:gd name="T2" fmla="*/ 4 w 132"/>
              <a:gd name="T3" fmla="*/ 94 h 106"/>
              <a:gd name="T4" fmla="*/ 14 w 132"/>
              <a:gd name="T5" fmla="*/ 78 h 106"/>
              <a:gd name="T6" fmla="*/ 20 w 132"/>
              <a:gd name="T7" fmla="*/ 62 h 106"/>
              <a:gd name="T8" fmla="*/ 30 w 132"/>
              <a:gd name="T9" fmla="*/ 54 h 106"/>
              <a:gd name="T10" fmla="*/ 36 w 132"/>
              <a:gd name="T11" fmla="*/ 38 h 106"/>
              <a:gd name="T12" fmla="*/ 46 w 132"/>
              <a:gd name="T13" fmla="*/ 24 h 106"/>
              <a:gd name="T14" fmla="*/ 52 w 132"/>
              <a:gd name="T15" fmla="*/ 18 h 106"/>
              <a:gd name="T16" fmla="*/ 60 w 132"/>
              <a:gd name="T17" fmla="*/ 8 h 106"/>
              <a:gd name="T18" fmla="*/ 64 w 132"/>
              <a:gd name="T19" fmla="*/ 0 h 106"/>
              <a:gd name="T20" fmla="*/ 132 w 132"/>
              <a:gd name="T21" fmla="*/ 0 h 106"/>
              <a:gd name="T22" fmla="*/ 132 w 132"/>
              <a:gd name="T23" fmla="*/ 28 h 106"/>
              <a:gd name="T24" fmla="*/ 82 w 132"/>
              <a:gd name="T25" fmla="*/ 28 h 106"/>
              <a:gd name="T26" fmla="*/ 82 w 132"/>
              <a:gd name="T27" fmla="*/ 70 h 106"/>
              <a:gd name="T28" fmla="*/ 72 w 132"/>
              <a:gd name="T29" fmla="*/ 70 h 106"/>
              <a:gd name="T30" fmla="*/ 64 w 132"/>
              <a:gd name="T31" fmla="*/ 74 h 106"/>
              <a:gd name="T32" fmla="*/ 64 w 132"/>
              <a:gd name="T33" fmla="*/ 82 h 106"/>
              <a:gd name="T34" fmla="*/ 64 w 132"/>
              <a:gd name="T35" fmla="*/ 106 h 106"/>
              <a:gd name="T36" fmla="*/ 0 w 132"/>
              <a:gd name="T37" fmla="*/ 106 h 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32" h="106">
                <a:moveTo>
                  <a:pt x="0" y="106"/>
                </a:moveTo>
                <a:lnTo>
                  <a:pt x="4" y="94"/>
                </a:lnTo>
                <a:lnTo>
                  <a:pt x="14" y="78"/>
                </a:lnTo>
                <a:lnTo>
                  <a:pt x="20" y="62"/>
                </a:lnTo>
                <a:lnTo>
                  <a:pt x="30" y="54"/>
                </a:lnTo>
                <a:lnTo>
                  <a:pt x="36" y="38"/>
                </a:lnTo>
                <a:lnTo>
                  <a:pt x="46" y="24"/>
                </a:lnTo>
                <a:lnTo>
                  <a:pt x="52" y="18"/>
                </a:lnTo>
                <a:lnTo>
                  <a:pt x="60" y="8"/>
                </a:lnTo>
                <a:lnTo>
                  <a:pt x="64" y="0"/>
                </a:lnTo>
                <a:lnTo>
                  <a:pt x="132" y="0"/>
                </a:lnTo>
                <a:lnTo>
                  <a:pt x="132" y="28"/>
                </a:lnTo>
                <a:lnTo>
                  <a:pt x="82" y="28"/>
                </a:lnTo>
                <a:lnTo>
                  <a:pt x="82" y="70"/>
                </a:lnTo>
                <a:lnTo>
                  <a:pt x="72" y="70"/>
                </a:lnTo>
                <a:lnTo>
                  <a:pt x="64" y="74"/>
                </a:lnTo>
                <a:lnTo>
                  <a:pt x="64" y="82"/>
                </a:lnTo>
                <a:lnTo>
                  <a:pt x="64" y="106"/>
                </a:lnTo>
                <a:lnTo>
                  <a:pt x="0" y="106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635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133" name="Freeform 136"/>
          <p:cNvSpPr>
            <a:spLocks/>
          </p:cNvSpPr>
          <p:nvPr/>
        </p:nvSpPr>
        <p:spPr bwMode="gray">
          <a:xfrm>
            <a:off x="3949700" y="3925888"/>
            <a:ext cx="66675" cy="41275"/>
          </a:xfrm>
          <a:custGeom>
            <a:avLst/>
            <a:gdLst>
              <a:gd name="T0" fmla="*/ 0 w 48"/>
              <a:gd name="T1" fmla="*/ 6 h 28"/>
              <a:gd name="T2" fmla="*/ 18 w 48"/>
              <a:gd name="T3" fmla="*/ 4 h 28"/>
              <a:gd name="T4" fmla="*/ 22 w 48"/>
              <a:gd name="T5" fmla="*/ 0 h 28"/>
              <a:gd name="T6" fmla="*/ 48 w 48"/>
              <a:gd name="T7" fmla="*/ 0 h 28"/>
              <a:gd name="T8" fmla="*/ 44 w 48"/>
              <a:gd name="T9" fmla="*/ 10 h 28"/>
              <a:gd name="T10" fmla="*/ 42 w 48"/>
              <a:gd name="T11" fmla="*/ 16 h 28"/>
              <a:gd name="T12" fmla="*/ 30 w 48"/>
              <a:gd name="T13" fmla="*/ 20 h 28"/>
              <a:gd name="T14" fmla="*/ 22 w 48"/>
              <a:gd name="T15" fmla="*/ 28 h 28"/>
              <a:gd name="T16" fmla="*/ 16 w 48"/>
              <a:gd name="T17" fmla="*/ 22 h 28"/>
              <a:gd name="T18" fmla="*/ 8 w 48"/>
              <a:gd name="T19" fmla="*/ 14 h 28"/>
              <a:gd name="T20" fmla="*/ 6 w 48"/>
              <a:gd name="T21" fmla="*/ 12 h 28"/>
              <a:gd name="T22" fmla="*/ 0 w 48"/>
              <a:gd name="T23" fmla="*/ 6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8" h="28">
                <a:moveTo>
                  <a:pt x="0" y="6"/>
                </a:moveTo>
                <a:lnTo>
                  <a:pt x="18" y="4"/>
                </a:lnTo>
                <a:lnTo>
                  <a:pt x="22" y="0"/>
                </a:lnTo>
                <a:lnTo>
                  <a:pt x="48" y="0"/>
                </a:lnTo>
                <a:lnTo>
                  <a:pt x="44" y="10"/>
                </a:lnTo>
                <a:lnTo>
                  <a:pt x="42" y="16"/>
                </a:lnTo>
                <a:lnTo>
                  <a:pt x="30" y="20"/>
                </a:lnTo>
                <a:lnTo>
                  <a:pt x="22" y="28"/>
                </a:lnTo>
                <a:lnTo>
                  <a:pt x="16" y="22"/>
                </a:lnTo>
                <a:lnTo>
                  <a:pt x="8" y="14"/>
                </a:lnTo>
                <a:lnTo>
                  <a:pt x="6" y="12"/>
                </a:lnTo>
                <a:lnTo>
                  <a:pt x="0" y="6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635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134" name="Freeform 137"/>
          <p:cNvSpPr>
            <a:spLocks/>
          </p:cNvSpPr>
          <p:nvPr/>
        </p:nvSpPr>
        <p:spPr bwMode="gray">
          <a:xfrm>
            <a:off x="4025900" y="3990975"/>
            <a:ext cx="61913" cy="71438"/>
          </a:xfrm>
          <a:custGeom>
            <a:avLst/>
            <a:gdLst>
              <a:gd name="T0" fmla="*/ 0 w 44"/>
              <a:gd name="T1" fmla="*/ 16 h 48"/>
              <a:gd name="T2" fmla="*/ 8 w 44"/>
              <a:gd name="T3" fmla="*/ 8 h 48"/>
              <a:gd name="T4" fmla="*/ 16 w 44"/>
              <a:gd name="T5" fmla="*/ 2 h 48"/>
              <a:gd name="T6" fmla="*/ 30 w 44"/>
              <a:gd name="T7" fmla="*/ 0 h 48"/>
              <a:gd name="T8" fmla="*/ 38 w 44"/>
              <a:gd name="T9" fmla="*/ 8 h 48"/>
              <a:gd name="T10" fmla="*/ 44 w 44"/>
              <a:gd name="T11" fmla="*/ 16 h 48"/>
              <a:gd name="T12" fmla="*/ 42 w 44"/>
              <a:gd name="T13" fmla="*/ 24 h 48"/>
              <a:gd name="T14" fmla="*/ 40 w 44"/>
              <a:gd name="T15" fmla="*/ 32 h 48"/>
              <a:gd name="T16" fmla="*/ 34 w 44"/>
              <a:gd name="T17" fmla="*/ 40 h 48"/>
              <a:gd name="T18" fmla="*/ 24 w 44"/>
              <a:gd name="T19" fmla="*/ 48 h 48"/>
              <a:gd name="T20" fmla="*/ 16 w 44"/>
              <a:gd name="T21" fmla="*/ 44 h 48"/>
              <a:gd name="T22" fmla="*/ 4 w 44"/>
              <a:gd name="T23" fmla="*/ 32 h 48"/>
              <a:gd name="T24" fmla="*/ 0 w 44"/>
              <a:gd name="T25" fmla="*/ 24 h 48"/>
              <a:gd name="T26" fmla="*/ 0 w 44"/>
              <a:gd name="T2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4" h="48">
                <a:moveTo>
                  <a:pt x="0" y="16"/>
                </a:moveTo>
                <a:lnTo>
                  <a:pt x="8" y="8"/>
                </a:lnTo>
                <a:lnTo>
                  <a:pt x="16" y="2"/>
                </a:lnTo>
                <a:lnTo>
                  <a:pt x="30" y="0"/>
                </a:lnTo>
                <a:lnTo>
                  <a:pt x="38" y="8"/>
                </a:lnTo>
                <a:lnTo>
                  <a:pt x="44" y="16"/>
                </a:lnTo>
                <a:lnTo>
                  <a:pt x="42" y="24"/>
                </a:lnTo>
                <a:lnTo>
                  <a:pt x="40" y="32"/>
                </a:lnTo>
                <a:lnTo>
                  <a:pt x="34" y="40"/>
                </a:lnTo>
                <a:lnTo>
                  <a:pt x="24" y="48"/>
                </a:lnTo>
                <a:lnTo>
                  <a:pt x="16" y="44"/>
                </a:lnTo>
                <a:lnTo>
                  <a:pt x="4" y="32"/>
                </a:lnTo>
                <a:lnTo>
                  <a:pt x="0" y="24"/>
                </a:lnTo>
                <a:lnTo>
                  <a:pt x="0" y="16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635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135" name="Freeform 138"/>
          <p:cNvSpPr>
            <a:spLocks/>
          </p:cNvSpPr>
          <p:nvPr/>
        </p:nvSpPr>
        <p:spPr bwMode="gray">
          <a:xfrm>
            <a:off x="3938588" y="3560763"/>
            <a:ext cx="277812" cy="317500"/>
          </a:xfrm>
          <a:custGeom>
            <a:avLst/>
            <a:gdLst>
              <a:gd name="T0" fmla="*/ 0 w 198"/>
              <a:gd name="T1" fmla="*/ 106 h 214"/>
              <a:gd name="T2" fmla="*/ 64 w 198"/>
              <a:gd name="T3" fmla="*/ 106 h 214"/>
              <a:gd name="T4" fmla="*/ 64 w 198"/>
              <a:gd name="T5" fmla="*/ 82 h 214"/>
              <a:gd name="T6" fmla="*/ 64 w 198"/>
              <a:gd name="T7" fmla="*/ 74 h 214"/>
              <a:gd name="T8" fmla="*/ 68 w 198"/>
              <a:gd name="T9" fmla="*/ 72 h 214"/>
              <a:gd name="T10" fmla="*/ 72 w 198"/>
              <a:gd name="T11" fmla="*/ 70 h 214"/>
              <a:gd name="T12" fmla="*/ 82 w 198"/>
              <a:gd name="T13" fmla="*/ 70 h 214"/>
              <a:gd name="T14" fmla="*/ 82 w 198"/>
              <a:gd name="T15" fmla="*/ 28 h 214"/>
              <a:gd name="T16" fmla="*/ 132 w 198"/>
              <a:gd name="T17" fmla="*/ 28 h 214"/>
              <a:gd name="T18" fmla="*/ 132 w 198"/>
              <a:gd name="T19" fmla="*/ 0 h 214"/>
              <a:gd name="T20" fmla="*/ 198 w 198"/>
              <a:gd name="T21" fmla="*/ 48 h 214"/>
              <a:gd name="T22" fmla="*/ 168 w 198"/>
              <a:gd name="T23" fmla="*/ 48 h 214"/>
              <a:gd name="T24" fmla="*/ 180 w 198"/>
              <a:gd name="T25" fmla="*/ 184 h 214"/>
              <a:gd name="T26" fmla="*/ 186 w 198"/>
              <a:gd name="T27" fmla="*/ 192 h 214"/>
              <a:gd name="T28" fmla="*/ 184 w 198"/>
              <a:gd name="T29" fmla="*/ 202 h 214"/>
              <a:gd name="T30" fmla="*/ 84 w 198"/>
              <a:gd name="T31" fmla="*/ 200 h 214"/>
              <a:gd name="T32" fmla="*/ 78 w 198"/>
              <a:gd name="T33" fmla="*/ 214 h 214"/>
              <a:gd name="T34" fmla="*/ 68 w 198"/>
              <a:gd name="T35" fmla="*/ 206 h 214"/>
              <a:gd name="T36" fmla="*/ 60 w 198"/>
              <a:gd name="T37" fmla="*/ 194 h 214"/>
              <a:gd name="T38" fmla="*/ 52 w 198"/>
              <a:gd name="T39" fmla="*/ 188 h 214"/>
              <a:gd name="T40" fmla="*/ 40 w 198"/>
              <a:gd name="T41" fmla="*/ 182 h 214"/>
              <a:gd name="T42" fmla="*/ 26 w 198"/>
              <a:gd name="T43" fmla="*/ 182 h 214"/>
              <a:gd name="T44" fmla="*/ 12 w 198"/>
              <a:gd name="T45" fmla="*/ 184 h 214"/>
              <a:gd name="T46" fmla="*/ 12 w 198"/>
              <a:gd name="T47" fmla="*/ 172 h 214"/>
              <a:gd name="T48" fmla="*/ 18 w 198"/>
              <a:gd name="T49" fmla="*/ 152 h 214"/>
              <a:gd name="T50" fmla="*/ 12 w 198"/>
              <a:gd name="T51" fmla="*/ 144 h 214"/>
              <a:gd name="T52" fmla="*/ 8 w 198"/>
              <a:gd name="T53" fmla="*/ 138 h 214"/>
              <a:gd name="T54" fmla="*/ 12 w 198"/>
              <a:gd name="T55" fmla="*/ 130 h 214"/>
              <a:gd name="T56" fmla="*/ 12 w 198"/>
              <a:gd name="T57" fmla="*/ 122 h 214"/>
              <a:gd name="T58" fmla="*/ 8 w 198"/>
              <a:gd name="T59" fmla="*/ 116 h 214"/>
              <a:gd name="T60" fmla="*/ 0 w 198"/>
              <a:gd name="T61" fmla="*/ 112 h 214"/>
              <a:gd name="T62" fmla="*/ 0 w 198"/>
              <a:gd name="T63" fmla="*/ 106 h 2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98" h="214">
                <a:moveTo>
                  <a:pt x="0" y="106"/>
                </a:moveTo>
                <a:lnTo>
                  <a:pt x="64" y="106"/>
                </a:lnTo>
                <a:lnTo>
                  <a:pt x="64" y="82"/>
                </a:lnTo>
                <a:lnTo>
                  <a:pt x="64" y="74"/>
                </a:lnTo>
                <a:lnTo>
                  <a:pt x="68" y="72"/>
                </a:lnTo>
                <a:lnTo>
                  <a:pt x="72" y="70"/>
                </a:lnTo>
                <a:lnTo>
                  <a:pt x="82" y="70"/>
                </a:lnTo>
                <a:lnTo>
                  <a:pt x="82" y="28"/>
                </a:lnTo>
                <a:lnTo>
                  <a:pt x="132" y="28"/>
                </a:lnTo>
                <a:lnTo>
                  <a:pt x="132" y="0"/>
                </a:lnTo>
                <a:lnTo>
                  <a:pt x="198" y="48"/>
                </a:lnTo>
                <a:lnTo>
                  <a:pt x="168" y="48"/>
                </a:lnTo>
                <a:lnTo>
                  <a:pt x="180" y="184"/>
                </a:lnTo>
                <a:lnTo>
                  <a:pt x="186" y="192"/>
                </a:lnTo>
                <a:lnTo>
                  <a:pt x="184" y="202"/>
                </a:lnTo>
                <a:lnTo>
                  <a:pt x="84" y="200"/>
                </a:lnTo>
                <a:lnTo>
                  <a:pt x="78" y="214"/>
                </a:lnTo>
                <a:lnTo>
                  <a:pt x="68" y="206"/>
                </a:lnTo>
                <a:lnTo>
                  <a:pt x="60" y="194"/>
                </a:lnTo>
                <a:lnTo>
                  <a:pt x="52" y="188"/>
                </a:lnTo>
                <a:lnTo>
                  <a:pt x="40" y="182"/>
                </a:lnTo>
                <a:lnTo>
                  <a:pt x="26" y="182"/>
                </a:lnTo>
                <a:lnTo>
                  <a:pt x="12" y="184"/>
                </a:lnTo>
                <a:lnTo>
                  <a:pt x="12" y="172"/>
                </a:lnTo>
                <a:lnTo>
                  <a:pt x="18" y="152"/>
                </a:lnTo>
                <a:lnTo>
                  <a:pt x="12" y="144"/>
                </a:lnTo>
                <a:lnTo>
                  <a:pt x="8" y="138"/>
                </a:lnTo>
                <a:lnTo>
                  <a:pt x="12" y="130"/>
                </a:lnTo>
                <a:lnTo>
                  <a:pt x="12" y="122"/>
                </a:lnTo>
                <a:lnTo>
                  <a:pt x="8" y="116"/>
                </a:lnTo>
                <a:lnTo>
                  <a:pt x="0" y="112"/>
                </a:lnTo>
                <a:lnTo>
                  <a:pt x="0" y="106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635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136" name="Freeform 139"/>
          <p:cNvSpPr>
            <a:spLocks/>
          </p:cNvSpPr>
          <p:nvPr/>
        </p:nvSpPr>
        <p:spPr bwMode="gray">
          <a:xfrm>
            <a:off x="3979863" y="3925888"/>
            <a:ext cx="163512" cy="131762"/>
          </a:xfrm>
          <a:custGeom>
            <a:avLst/>
            <a:gdLst>
              <a:gd name="T0" fmla="*/ 60 w 116"/>
              <a:gd name="T1" fmla="*/ 6 h 88"/>
              <a:gd name="T2" fmla="*/ 60 w 116"/>
              <a:gd name="T3" fmla="*/ 8 h 88"/>
              <a:gd name="T4" fmla="*/ 72 w 116"/>
              <a:gd name="T5" fmla="*/ 12 h 88"/>
              <a:gd name="T6" fmla="*/ 84 w 116"/>
              <a:gd name="T7" fmla="*/ 8 h 88"/>
              <a:gd name="T8" fmla="*/ 98 w 116"/>
              <a:gd name="T9" fmla="*/ 6 h 88"/>
              <a:gd name="T10" fmla="*/ 100 w 116"/>
              <a:gd name="T11" fmla="*/ 14 h 88"/>
              <a:gd name="T12" fmla="*/ 106 w 116"/>
              <a:gd name="T13" fmla="*/ 24 h 88"/>
              <a:gd name="T14" fmla="*/ 112 w 116"/>
              <a:gd name="T15" fmla="*/ 38 h 88"/>
              <a:gd name="T16" fmla="*/ 110 w 116"/>
              <a:gd name="T17" fmla="*/ 46 h 88"/>
              <a:gd name="T18" fmla="*/ 112 w 116"/>
              <a:gd name="T19" fmla="*/ 50 h 88"/>
              <a:gd name="T20" fmla="*/ 114 w 116"/>
              <a:gd name="T21" fmla="*/ 54 h 88"/>
              <a:gd name="T22" fmla="*/ 116 w 116"/>
              <a:gd name="T23" fmla="*/ 68 h 88"/>
              <a:gd name="T24" fmla="*/ 110 w 116"/>
              <a:gd name="T25" fmla="*/ 70 h 88"/>
              <a:gd name="T26" fmla="*/ 112 w 116"/>
              <a:gd name="T27" fmla="*/ 80 h 88"/>
              <a:gd name="T28" fmla="*/ 106 w 116"/>
              <a:gd name="T29" fmla="*/ 84 h 88"/>
              <a:gd name="T30" fmla="*/ 100 w 116"/>
              <a:gd name="T31" fmla="*/ 82 h 88"/>
              <a:gd name="T32" fmla="*/ 96 w 116"/>
              <a:gd name="T33" fmla="*/ 88 h 88"/>
              <a:gd name="T34" fmla="*/ 90 w 116"/>
              <a:gd name="T35" fmla="*/ 86 h 88"/>
              <a:gd name="T36" fmla="*/ 88 w 116"/>
              <a:gd name="T37" fmla="*/ 72 h 88"/>
              <a:gd name="T38" fmla="*/ 82 w 116"/>
              <a:gd name="T39" fmla="*/ 70 h 88"/>
              <a:gd name="T40" fmla="*/ 74 w 116"/>
              <a:gd name="T41" fmla="*/ 68 h 88"/>
              <a:gd name="T42" fmla="*/ 76 w 116"/>
              <a:gd name="T43" fmla="*/ 60 h 88"/>
              <a:gd name="T44" fmla="*/ 70 w 116"/>
              <a:gd name="T45" fmla="*/ 52 h 88"/>
              <a:gd name="T46" fmla="*/ 62 w 116"/>
              <a:gd name="T47" fmla="*/ 44 h 88"/>
              <a:gd name="T48" fmla="*/ 48 w 116"/>
              <a:gd name="T49" fmla="*/ 46 h 88"/>
              <a:gd name="T50" fmla="*/ 40 w 116"/>
              <a:gd name="T51" fmla="*/ 52 h 88"/>
              <a:gd name="T52" fmla="*/ 32 w 116"/>
              <a:gd name="T53" fmla="*/ 60 h 88"/>
              <a:gd name="T54" fmla="*/ 24 w 116"/>
              <a:gd name="T55" fmla="*/ 50 h 88"/>
              <a:gd name="T56" fmla="*/ 14 w 116"/>
              <a:gd name="T57" fmla="*/ 40 h 88"/>
              <a:gd name="T58" fmla="*/ 6 w 116"/>
              <a:gd name="T59" fmla="*/ 38 h 88"/>
              <a:gd name="T60" fmla="*/ 0 w 116"/>
              <a:gd name="T61" fmla="*/ 28 h 88"/>
              <a:gd name="T62" fmla="*/ 8 w 116"/>
              <a:gd name="T63" fmla="*/ 20 h 88"/>
              <a:gd name="T64" fmla="*/ 20 w 116"/>
              <a:gd name="T65" fmla="*/ 16 h 88"/>
              <a:gd name="T66" fmla="*/ 22 w 116"/>
              <a:gd name="T67" fmla="*/ 10 h 88"/>
              <a:gd name="T68" fmla="*/ 26 w 116"/>
              <a:gd name="T69" fmla="*/ 0 h 88"/>
              <a:gd name="T70" fmla="*/ 32 w 116"/>
              <a:gd name="T71" fmla="*/ 0 h 88"/>
              <a:gd name="T72" fmla="*/ 38 w 116"/>
              <a:gd name="T73" fmla="*/ 4 h 88"/>
              <a:gd name="T74" fmla="*/ 50 w 116"/>
              <a:gd name="T75" fmla="*/ 4 h 88"/>
              <a:gd name="T76" fmla="*/ 60 w 116"/>
              <a:gd name="T77" fmla="*/ 6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16" h="88">
                <a:moveTo>
                  <a:pt x="60" y="6"/>
                </a:moveTo>
                <a:lnTo>
                  <a:pt x="60" y="8"/>
                </a:lnTo>
                <a:lnTo>
                  <a:pt x="72" y="12"/>
                </a:lnTo>
                <a:lnTo>
                  <a:pt x="84" y="8"/>
                </a:lnTo>
                <a:lnTo>
                  <a:pt x="98" y="6"/>
                </a:lnTo>
                <a:lnTo>
                  <a:pt x="100" y="14"/>
                </a:lnTo>
                <a:lnTo>
                  <a:pt x="106" y="24"/>
                </a:lnTo>
                <a:lnTo>
                  <a:pt x="112" y="38"/>
                </a:lnTo>
                <a:lnTo>
                  <a:pt x="110" y="46"/>
                </a:lnTo>
                <a:lnTo>
                  <a:pt x="112" y="50"/>
                </a:lnTo>
                <a:lnTo>
                  <a:pt x="114" y="54"/>
                </a:lnTo>
                <a:lnTo>
                  <a:pt x="116" y="68"/>
                </a:lnTo>
                <a:lnTo>
                  <a:pt x="110" y="70"/>
                </a:lnTo>
                <a:lnTo>
                  <a:pt x="112" y="80"/>
                </a:lnTo>
                <a:lnTo>
                  <a:pt x="106" y="84"/>
                </a:lnTo>
                <a:lnTo>
                  <a:pt x="100" y="82"/>
                </a:lnTo>
                <a:lnTo>
                  <a:pt x="96" y="88"/>
                </a:lnTo>
                <a:lnTo>
                  <a:pt x="90" y="86"/>
                </a:lnTo>
                <a:lnTo>
                  <a:pt x="88" y="72"/>
                </a:lnTo>
                <a:lnTo>
                  <a:pt x="82" y="70"/>
                </a:lnTo>
                <a:lnTo>
                  <a:pt x="74" y="68"/>
                </a:lnTo>
                <a:lnTo>
                  <a:pt x="76" y="60"/>
                </a:lnTo>
                <a:lnTo>
                  <a:pt x="70" y="52"/>
                </a:lnTo>
                <a:lnTo>
                  <a:pt x="62" y="44"/>
                </a:lnTo>
                <a:lnTo>
                  <a:pt x="48" y="46"/>
                </a:lnTo>
                <a:lnTo>
                  <a:pt x="40" y="52"/>
                </a:lnTo>
                <a:lnTo>
                  <a:pt x="32" y="60"/>
                </a:lnTo>
                <a:lnTo>
                  <a:pt x="24" y="50"/>
                </a:lnTo>
                <a:lnTo>
                  <a:pt x="14" y="40"/>
                </a:lnTo>
                <a:lnTo>
                  <a:pt x="6" y="38"/>
                </a:lnTo>
                <a:lnTo>
                  <a:pt x="0" y="28"/>
                </a:lnTo>
                <a:lnTo>
                  <a:pt x="8" y="20"/>
                </a:lnTo>
                <a:lnTo>
                  <a:pt x="20" y="16"/>
                </a:lnTo>
                <a:lnTo>
                  <a:pt x="22" y="10"/>
                </a:lnTo>
                <a:lnTo>
                  <a:pt x="26" y="0"/>
                </a:lnTo>
                <a:lnTo>
                  <a:pt x="32" y="0"/>
                </a:lnTo>
                <a:lnTo>
                  <a:pt x="38" y="4"/>
                </a:lnTo>
                <a:lnTo>
                  <a:pt x="50" y="4"/>
                </a:lnTo>
                <a:lnTo>
                  <a:pt x="60" y="6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635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137" name="Freeform 140"/>
          <p:cNvSpPr>
            <a:spLocks/>
          </p:cNvSpPr>
          <p:nvPr/>
        </p:nvSpPr>
        <p:spPr bwMode="gray">
          <a:xfrm>
            <a:off x="4059238" y="4027488"/>
            <a:ext cx="93662" cy="98425"/>
          </a:xfrm>
          <a:custGeom>
            <a:avLst/>
            <a:gdLst>
              <a:gd name="T0" fmla="*/ 50 w 66"/>
              <a:gd name="T1" fmla="*/ 16 h 66"/>
              <a:gd name="T2" fmla="*/ 50 w 66"/>
              <a:gd name="T3" fmla="*/ 26 h 66"/>
              <a:gd name="T4" fmla="*/ 50 w 66"/>
              <a:gd name="T5" fmla="*/ 34 h 66"/>
              <a:gd name="T6" fmla="*/ 58 w 66"/>
              <a:gd name="T7" fmla="*/ 36 h 66"/>
              <a:gd name="T8" fmla="*/ 64 w 66"/>
              <a:gd name="T9" fmla="*/ 40 h 66"/>
              <a:gd name="T10" fmla="*/ 66 w 66"/>
              <a:gd name="T11" fmla="*/ 46 h 66"/>
              <a:gd name="T12" fmla="*/ 66 w 66"/>
              <a:gd name="T13" fmla="*/ 54 h 66"/>
              <a:gd name="T14" fmla="*/ 62 w 66"/>
              <a:gd name="T15" fmla="*/ 66 h 66"/>
              <a:gd name="T16" fmla="*/ 50 w 66"/>
              <a:gd name="T17" fmla="*/ 62 h 66"/>
              <a:gd name="T18" fmla="*/ 38 w 66"/>
              <a:gd name="T19" fmla="*/ 54 h 66"/>
              <a:gd name="T20" fmla="*/ 30 w 66"/>
              <a:gd name="T21" fmla="*/ 44 h 66"/>
              <a:gd name="T22" fmla="*/ 18 w 66"/>
              <a:gd name="T23" fmla="*/ 36 h 66"/>
              <a:gd name="T24" fmla="*/ 8 w 66"/>
              <a:gd name="T25" fmla="*/ 32 h 66"/>
              <a:gd name="T26" fmla="*/ 0 w 66"/>
              <a:gd name="T27" fmla="*/ 24 h 66"/>
              <a:gd name="T28" fmla="*/ 16 w 66"/>
              <a:gd name="T29" fmla="*/ 8 h 66"/>
              <a:gd name="T30" fmla="*/ 18 w 66"/>
              <a:gd name="T31" fmla="*/ 0 h 66"/>
              <a:gd name="T32" fmla="*/ 24 w 66"/>
              <a:gd name="T33" fmla="*/ 0 h 66"/>
              <a:gd name="T34" fmla="*/ 32 w 66"/>
              <a:gd name="T35" fmla="*/ 4 h 66"/>
              <a:gd name="T36" fmla="*/ 34 w 66"/>
              <a:gd name="T37" fmla="*/ 18 h 66"/>
              <a:gd name="T38" fmla="*/ 40 w 66"/>
              <a:gd name="T39" fmla="*/ 20 h 66"/>
              <a:gd name="T40" fmla="*/ 44 w 66"/>
              <a:gd name="T41" fmla="*/ 14 h 66"/>
              <a:gd name="T42" fmla="*/ 50 w 66"/>
              <a:gd name="T43" fmla="*/ 16 h 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66" h="66">
                <a:moveTo>
                  <a:pt x="50" y="16"/>
                </a:moveTo>
                <a:lnTo>
                  <a:pt x="50" y="26"/>
                </a:lnTo>
                <a:lnTo>
                  <a:pt x="50" y="34"/>
                </a:lnTo>
                <a:lnTo>
                  <a:pt x="58" y="36"/>
                </a:lnTo>
                <a:lnTo>
                  <a:pt x="64" y="40"/>
                </a:lnTo>
                <a:lnTo>
                  <a:pt x="66" y="46"/>
                </a:lnTo>
                <a:lnTo>
                  <a:pt x="66" y="54"/>
                </a:lnTo>
                <a:lnTo>
                  <a:pt x="62" y="66"/>
                </a:lnTo>
                <a:lnTo>
                  <a:pt x="50" y="62"/>
                </a:lnTo>
                <a:lnTo>
                  <a:pt x="38" y="54"/>
                </a:lnTo>
                <a:lnTo>
                  <a:pt x="30" y="44"/>
                </a:lnTo>
                <a:lnTo>
                  <a:pt x="18" y="36"/>
                </a:lnTo>
                <a:lnTo>
                  <a:pt x="8" y="32"/>
                </a:lnTo>
                <a:lnTo>
                  <a:pt x="0" y="24"/>
                </a:lnTo>
                <a:lnTo>
                  <a:pt x="16" y="8"/>
                </a:lnTo>
                <a:lnTo>
                  <a:pt x="18" y="0"/>
                </a:lnTo>
                <a:lnTo>
                  <a:pt x="24" y="0"/>
                </a:lnTo>
                <a:lnTo>
                  <a:pt x="32" y="4"/>
                </a:lnTo>
                <a:lnTo>
                  <a:pt x="34" y="18"/>
                </a:lnTo>
                <a:lnTo>
                  <a:pt x="40" y="20"/>
                </a:lnTo>
                <a:lnTo>
                  <a:pt x="44" y="14"/>
                </a:lnTo>
                <a:lnTo>
                  <a:pt x="50" y="16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635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138" name="Freeform 141"/>
          <p:cNvSpPr>
            <a:spLocks/>
          </p:cNvSpPr>
          <p:nvPr/>
        </p:nvSpPr>
        <p:spPr bwMode="gray">
          <a:xfrm>
            <a:off x="4618038" y="3667125"/>
            <a:ext cx="236537" cy="384175"/>
          </a:xfrm>
          <a:custGeom>
            <a:avLst/>
            <a:gdLst>
              <a:gd name="T0" fmla="*/ 166 w 168"/>
              <a:gd name="T1" fmla="*/ 128 h 258"/>
              <a:gd name="T2" fmla="*/ 152 w 168"/>
              <a:gd name="T3" fmla="*/ 130 h 258"/>
              <a:gd name="T4" fmla="*/ 148 w 168"/>
              <a:gd name="T5" fmla="*/ 142 h 258"/>
              <a:gd name="T6" fmla="*/ 136 w 168"/>
              <a:gd name="T7" fmla="*/ 170 h 258"/>
              <a:gd name="T8" fmla="*/ 144 w 168"/>
              <a:gd name="T9" fmla="*/ 178 h 258"/>
              <a:gd name="T10" fmla="*/ 148 w 168"/>
              <a:gd name="T11" fmla="*/ 204 h 258"/>
              <a:gd name="T12" fmla="*/ 136 w 168"/>
              <a:gd name="T13" fmla="*/ 206 h 258"/>
              <a:gd name="T14" fmla="*/ 112 w 168"/>
              <a:gd name="T15" fmla="*/ 230 h 258"/>
              <a:gd name="T16" fmla="*/ 88 w 168"/>
              <a:gd name="T17" fmla="*/ 234 h 258"/>
              <a:gd name="T18" fmla="*/ 86 w 168"/>
              <a:gd name="T19" fmla="*/ 246 h 258"/>
              <a:gd name="T20" fmla="*/ 40 w 168"/>
              <a:gd name="T21" fmla="*/ 258 h 258"/>
              <a:gd name="T22" fmla="*/ 30 w 168"/>
              <a:gd name="T23" fmla="*/ 246 h 258"/>
              <a:gd name="T24" fmla="*/ 10 w 168"/>
              <a:gd name="T25" fmla="*/ 226 h 258"/>
              <a:gd name="T26" fmla="*/ 12 w 168"/>
              <a:gd name="T27" fmla="*/ 216 h 258"/>
              <a:gd name="T28" fmla="*/ 32 w 168"/>
              <a:gd name="T29" fmla="*/ 216 h 258"/>
              <a:gd name="T30" fmla="*/ 26 w 168"/>
              <a:gd name="T31" fmla="*/ 206 h 258"/>
              <a:gd name="T32" fmla="*/ 24 w 168"/>
              <a:gd name="T33" fmla="*/ 182 h 258"/>
              <a:gd name="T34" fmla="*/ 16 w 168"/>
              <a:gd name="T35" fmla="*/ 170 h 258"/>
              <a:gd name="T36" fmla="*/ 2 w 168"/>
              <a:gd name="T37" fmla="*/ 156 h 258"/>
              <a:gd name="T38" fmla="*/ 0 w 168"/>
              <a:gd name="T39" fmla="*/ 144 h 258"/>
              <a:gd name="T40" fmla="*/ 32 w 168"/>
              <a:gd name="T41" fmla="*/ 106 h 258"/>
              <a:gd name="T42" fmla="*/ 36 w 168"/>
              <a:gd name="T43" fmla="*/ 66 h 258"/>
              <a:gd name="T44" fmla="*/ 40 w 168"/>
              <a:gd name="T45" fmla="*/ 50 h 258"/>
              <a:gd name="T46" fmla="*/ 28 w 168"/>
              <a:gd name="T47" fmla="*/ 6 h 258"/>
              <a:gd name="T48" fmla="*/ 34 w 168"/>
              <a:gd name="T49" fmla="*/ 0 h 258"/>
              <a:gd name="T50" fmla="*/ 168 w 168"/>
              <a:gd name="T51" fmla="*/ 54 h 258"/>
              <a:gd name="T52" fmla="*/ 166 w 168"/>
              <a:gd name="T53" fmla="*/ 128 h 2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68" h="258">
                <a:moveTo>
                  <a:pt x="166" y="128"/>
                </a:moveTo>
                <a:lnTo>
                  <a:pt x="152" y="130"/>
                </a:lnTo>
                <a:lnTo>
                  <a:pt x="148" y="142"/>
                </a:lnTo>
                <a:lnTo>
                  <a:pt x="136" y="170"/>
                </a:lnTo>
                <a:lnTo>
                  <a:pt x="144" y="178"/>
                </a:lnTo>
                <a:lnTo>
                  <a:pt x="148" y="204"/>
                </a:lnTo>
                <a:lnTo>
                  <a:pt x="136" y="206"/>
                </a:lnTo>
                <a:lnTo>
                  <a:pt x="112" y="230"/>
                </a:lnTo>
                <a:lnTo>
                  <a:pt x="88" y="234"/>
                </a:lnTo>
                <a:lnTo>
                  <a:pt x="86" y="246"/>
                </a:lnTo>
                <a:lnTo>
                  <a:pt x="40" y="258"/>
                </a:lnTo>
                <a:lnTo>
                  <a:pt x="30" y="246"/>
                </a:lnTo>
                <a:lnTo>
                  <a:pt x="10" y="226"/>
                </a:lnTo>
                <a:lnTo>
                  <a:pt x="12" y="216"/>
                </a:lnTo>
                <a:lnTo>
                  <a:pt x="32" y="216"/>
                </a:lnTo>
                <a:lnTo>
                  <a:pt x="26" y="206"/>
                </a:lnTo>
                <a:lnTo>
                  <a:pt x="24" y="182"/>
                </a:lnTo>
                <a:lnTo>
                  <a:pt x="16" y="170"/>
                </a:lnTo>
                <a:lnTo>
                  <a:pt x="2" y="156"/>
                </a:lnTo>
                <a:lnTo>
                  <a:pt x="0" y="144"/>
                </a:lnTo>
                <a:lnTo>
                  <a:pt x="32" y="106"/>
                </a:lnTo>
                <a:lnTo>
                  <a:pt x="36" y="66"/>
                </a:lnTo>
                <a:lnTo>
                  <a:pt x="40" y="50"/>
                </a:lnTo>
                <a:lnTo>
                  <a:pt x="28" y="6"/>
                </a:lnTo>
                <a:lnTo>
                  <a:pt x="34" y="0"/>
                </a:lnTo>
                <a:lnTo>
                  <a:pt x="168" y="54"/>
                </a:lnTo>
                <a:lnTo>
                  <a:pt x="166" y="128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635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139" name="Freeform 142"/>
          <p:cNvSpPr>
            <a:spLocks/>
          </p:cNvSpPr>
          <p:nvPr/>
        </p:nvSpPr>
        <p:spPr bwMode="gray">
          <a:xfrm>
            <a:off x="4321175" y="3662363"/>
            <a:ext cx="352425" cy="287337"/>
          </a:xfrm>
          <a:custGeom>
            <a:avLst/>
            <a:gdLst>
              <a:gd name="T0" fmla="*/ 4 w 251"/>
              <a:gd name="T1" fmla="*/ 142 h 194"/>
              <a:gd name="T2" fmla="*/ 18 w 251"/>
              <a:gd name="T3" fmla="*/ 142 h 194"/>
              <a:gd name="T4" fmla="*/ 52 w 251"/>
              <a:gd name="T5" fmla="*/ 136 h 194"/>
              <a:gd name="T6" fmla="*/ 64 w 251"/>
              <a:gd name="T7" fmla="*/ 118 h 194"/>
              <a:gd name="T8" fmla="*/ 66 w 251"/>
              <a:gd name="T9" fmla="*/ 76 h 194"/>
              <a:gd name="T10" fmla="*/ 86 w 251"/>
              <a:gd name="T11" fmla="*/ 72 h 194"/>
              <a:gd name="T12" fmla="*/ 124 w 251"/>
              <a:gd name="T13" fmla="*/ 40 h 194"/>
              <a:gd name="T14" fmla="*/ 191 w 251"/>
              <a:gd name="T15" fmla="*/ 0 h 194"/>
              <a:gd name="T16" fmla="*/ 199 w 251"/>
              <a:gd name="T17" fmla="*/ 2 h 194"/>
              <a:gd name="T18" fmla="*/ 207 w 251"/>
              <a:gd name="T19" fmla="*/ 4 h 194"/>
              <a:gd name="T20" fmla="*/ 217 w 251"/>
              <a:gd name="T21" fmla="*/ 8 h 194"/>
              <a:gd name="T22" fmla="*/ 227 w 251"/>
              <a:gd name="T23" fmla="*/ 16 h 194"/>
              <a:gd name="T24" fmla="*/ 239 w 251"/>
              <a:gd name="T25" fmla="*/ 10 h 194"/>
              <a:gd name="T26" fmla="*/ 251 w 251"/>
              <a:gd name="T27" fmla="*/ 54 h 194"/>
              <a:gd name="T28" fmla="*/ 247 w 251"/>
              <a:gd name="T29" fmla="*/ 70 h 194"/>
              <a:gd name="T30" fmla="*/ 243 w 251"/>
              <a:gd name="T31" fmla="*/ 110 h 194"/>
              <a:gd name="T32" fmla="*/ 211 w 251"/>
              <a:gd name="T33" fmla="*/ 148 h 194"/>
              <a:gd name="T34" fmla="*/ 213 w 251"/>
              <a:gd name="T35" fmla="*/ 160 h 194"/>
              <a:gd name="T36" fmla="*/ 191 w 251"/>
              <a:gd name="T37" fmla="*/ 174 h 194"/>
              <a:gd name="T38" fmla="*/ 156 w 251"/>
              <a:gd name="T39" fmla="*/ 170 h 194"/>
              <a:gd name="T40" fmla="*/ 150 w 251"/>
              <a:gd name="T41" fmla="*/ 178 h 194"/>
              <a:gd name="T42" fmla="*/ 122 w 251"/>
              <a:gd name="T43" fmla="*/ 168 h 194"/>
              <a:gd name="T44" fmla="*/ 112 w 251"/>
              <a:gd name="T45" fmla="*/ 174 h 194"/>
              <a:gd name="T46" fmla="*/ 96 w 251"/>
              <a:gd name="T47" fmla="*/ 162 h 194"/>
              <a:gd name="T48" fmla="*/ 66 w 251"/>
              <a:gd name="T49" fmla="*/ 162 h 194"/>
              <a:gd name="T50" fmla="*/ 54 w 251"/>
              <a:gd name="T51" fmla="*/ 194 h 194"/>
              <a:gd name="T52" fmla="*/ 44 w 251"/>
              <a:gd name="T53" fmla="*/ 184 h 194"/>
              <a:gd name="T54" fmla="*/ 30 w 251"/>
              <a:gd name="T55" fmla="*/ 186 h 194"/>
              <a:gd name="T56" fmla="*/ 16 w 251"/>
              <a:gd name="T57" fmla="*/ 178 h 194"/>
              <a:gd name="T58" fmla="*/ 12 w 251"/>
              <a:gd name="T59" fmla="*/ 176 h 194"/>
              <a:gd name="T60" fmla="*/ 14 w 251"/>
              <a:gd name="T61" fmla="*/ 170 h 194"/>
              <a:gd name="T62" fmla="*/ 4 w 251"/>
              <a:gd name="T63" fmla="*/ 158 h 194"/>
              <a:gd name="T64" fmla="*/ 0 w 251"/>
              <a:gd name="T65" fmla="*/ 150 h 194"/>
              <a:gd name="T66" fmla="*/ 4 w 251"/>
              <a:gd name="T67" fmla="*/ 142 h 1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251" h="194">
                <a:moveTo>
                  <a:pt x="4" y="142"/>
                </a:moveTo>
                <a:lnTo>
                  <a:pt x="18" y="142"/>
                </a:lnTo>
                <a:lnTo>
                  <a:pt x="52" y="136"/>
                </a:lnTo>
                <a:lnTo>
                  <a:pt x="64" y="118"/>
                </a:lnTo>
                <a:lnTo>
                  <a:pt x="66" y="76"/>
                </a:lnTo>
                <a:lnTo>
                  <a:pt x="86" y="72"/>
                </a:lnTo>
                <a:lnTo>
                  <a:pt x="124" y="40"/>
                </a:lnTo>
                <a:lnTo>
                  <a:pt x="191" y="0"/>
                </a:lnTo>
                <a:lnTo>
                  <a:pt x="199" y="2"/>
                </a:lnTo>
                <a:lnTo>
                  <a:pt x="207" y="4"/>
                </a:lnTo>
                <a:lnTo>
                  <a:pt x="217" y="8"/>
                </a:lnTo>
                <a:lnTo>
                  <a:pt x="227" y="16"/>
                </a:lnTo>
                <a:lnTo>
                  <a:pt x="239" y="10"/>
                </a:lnTo>
                <a:lnTo>
                  <a:pt x="251" y="54"/>
                </a:lnTo>
                <a:lnTo>
                  <a:pt x="247" y="70"/>
                </a:lnTo>
                <a:lnTo>
                  <a:pt x="243" y="110"/>
                </a:lnTo>
                <a:lnTo>
                  <a:pt x="211" y="148"/>
                </a:lnTo>
                <a:lnTo>
                  <a:pt x="213" y="160"/>
                </a:lnTo>
                <a:lnTo>
                  <a:pt x="191" y="174"/>
                </a:lnTo>
                <a:lnTo>
                  <a:pt x="156" y="170"/>
                </a:lnTo>
                <a:lnTo>
                  <a:pt x="150" y="178"/>
                </a:lnTo>
                <a:lnTo>
                  <a:pt x="122" y="168"/>
                </a:lnTo>
                <a:lnTo>
                  <a:pt x="112" y="174"/>
                </a:lnTo>
                <a:lnTo>
                  <a:pt x="96" y="162"/>
                </a:lnTo>
                <a:lnTo>
                  <a:pt x="66" y="162"/>
                </a:lnTo>
                <a:lnTo>
                  <a:pt x="54" y="194"/>
                </a:lnTo>
                <a:lnTo>
                  <a:pt x="44" y="184"/>
                </a:lnTo>
                <a:lnTo>
                  <a:pt x="30" y="186"/>
                </a:lnTo>
                <a:lnTo>
                  <a:pt x="16" y="178"/>
                </a:lnTo>
                <a:lnTo>
                  <a:pt x="12" y="176"/>
                </a:lnTo>
                <a:lnTo>
                  <a:pt x="14" y="170"/>
                </a:lnTo>
                <a:lnTo>
                  <a:pt x="4" y="158"/>
                </a:lnTo>
                <a:lnTo>
                  <a:pt x="0" y="150"/>
                </a:lnTo>
                <a:lnTo>
                  <a:pt x="4" y="142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635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140" name="Freeform 143"/>
          <p:cNvSpPr>
            <a:spLocks/>
          </p:cNvSpPr>
          <p:nvPr/>
        </p:nvSpPr>
        <p:spPr bwMode="gray">
          <a:xfrm>
            <a:off x="4646613" y="3970338"/>
            <a:ext cx="284162" cy="190500"/>
          </a:xfrm>
          <a:custGeom>
            <a:avLst/>
            <a:gdLst>
              <a:gd name="T0" fmla="*/ 20 w 202"/>
              <a:gd name="T1" fmla="*/ 54 h 128"/>
              <a:gd name="T2" fmla="*/ 66 w 202"/>
              <a:gd name="T3" fmla="*/ 42 h 128"/>
              <a:gd name="T4" fmla="*/ 68 w 202"/>
              <a:gd name="T5" fmla="*/ 30 h 128"/>
              <a:gd name="T6" fmla="*/ 92 w 202"/>
              <a:gd name="T7" fmla="*/ 26 h 128"/>
              <a:gd name="T8" fmla="*/ 116 w 202"/>
              <a:gd name="T9" fmla="*/ 2 h 128"/>
              <a:gd name="T10" fmla="*/ 128 w 202"/>
              <a:gd name="T11" fmla="*/ 0 h 128"/>
              <a:gd name="T12" fmla="*/ 140 w 202"/>
              <a:gd name="T13" fmla="*/ 8 h 128"/>
              <a:gd name="T14" fmla="*/ 142 w 202"/>
              <a:gd name="T15" fmla="*/ 22 h 128"/>
              <a:gd name="T16" fmla="*/ 142 w 202"/>
              <a:gd name="T17" fmla="*/ 34 h 128"/>
              <a:gd name="T18" fmla="*/ 180 w 202"/>
              <a:gd name="T19" fmla="*/ 60 h 128"/>
              <a:gd name="T20" fmla="*/ 202 w 202"/>
              <a:gd name="T21" fmla="*/ 92 h 128"/>
              <a:gd name="T22" fmla="*/ 172 w 202"/>
              <a:gd name="T23" fmla="*/ 90 h 128"/>
              <a:gd name="T24" fmla="*/ 138 w 202"/>
              <a:gd name="T25" fmla="*/ 100 h 128"/>
              <a:gd name="T26" fmla="*/ 126 w 202"/>
              <a:gd name="T27" fmla="*/ 108 h 128"/>
              <a:gd name="T28" fmla="*/ 104 w 202"/>
              <a:gd name="T29" fmla="*/ 106 h 128"/>
              <a:gd name="T30" fmla="*/ 92 w 202"/>
              <a:gd name="T31" fmla="*/ 102 h 128"/>
              <a:gd name="T32" fmla="*/ 78 w 202"/>
              <a:gd name="T33" fmla="*/ 88 h 128"/>
              <a:gd name="T34" fmla="*/ 64 w 202"/>
              <a:gd name="T35" fmla="*/ 104 h 128"/>
              <a:gd name="T36" fmla="*/ 62 w 202"/>
              <a:gd name="T37" fmla="*/ 118 h 128"/>
              <a:gd name="T38" fmla="*/ 32 w 202"/>
              <a:gd name="T39" fmla="*/ 116 h 128"/>
              <a:gd name="T40" fmla="*/ 24 w 202"/>
              <a:gd name="T41" fmla="*/ 128 h 128"/>
              <a:gd name="T42" fmla="*/ 10 w 202"/>
              <a:gd name="T43" fmla="*/ 112 h 128"/>
              <a:gd name="T44" fmla="*/ 0 w 202"/>
              <a:gd name="T45" fmla="*/ 86 h 128"/>
              <a:gd name="T46" fmla="*/ 0 w 202"/>
              <a:gd name="T47" fmla="*/ 70 h 128"/>
              <a:gd name="T48" fmla="*/ 20 w 202"/>
              <a:gd name="T49" fmla="*/ 54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02" h="128">
                <a:moveTo>
                  <a:pt x="20" y="54"/>
                </a:moveTo>
                <a:lnTo>
                  <a:pt x="66" y="42"/>
                </a:lnTo>
                <a:lnTo>
                  <a:pt x="68" y="30"/>
                </a:lnTo>
                <a:lnTo>
                  <a:pt x="92" y="26"/>
                </a:lnTo>
                <a:lnTo>
                  <a:pt x="116" y="2"/>
                </a:lnTo>
                <a:lnTo>
                  <a:pt x="128" y="0"/>
                </a:lnTo>
                <a:lnTo>
                  <a:pt x="140" y="8"/>
                </a:lnTo>
                <a:lnTo>
                  <a:pt x="142" y="22"/>
                </a:lnTo>
                <a:lnTo>
                  <a:pt x="142" y="34"/>
                </a:lnTo>
                <a:lnTo>
                  <a:pt x="180" y="60"/>
                </a:lnTo>
                <a:lnTo>
                  <a:pt x="202" y="92"/>
                </a:lnTo>
                <a:lnTo>
                  <a:pt x="172" y="90"/>
                </a:lnTo>
                <a:lnTo>
                  <a:pt x="138" y="100"/>
                </a:lnTo>
                <a:lnTo>
                  <a:pt x="126" y="108"/>
                </a:lnTo>
                <a:lnTo>
                  <a:pt x="104" y="106"/>
                </a:lnTo>
                <a:lnTo>
                  <a:pt x="92" y="102"/>
                </a:lnTo>
                <a:lnTo>
                  <a:pt x="78" y="88"/>
                </a:lnTo>
                <a:lnTo>
                  <a:pt x="64" y="104"/>
                </a:lnTo>
                <a:lnTo>
                  <a:pt x="62" y="118"/>
                </a:lnTo>
                <a:lnTo>
                  <a:pt x="32" y="116"/>
                </a:lnTo>
                <a:lnTo>
                  <a:pt x="24" y="128"/>
                </a:lnTo>
                <a:lnTo>
                  <a:pt x="10" y="112"/>
                </a:lnTo>
                <a:lnTo>
                  <a:pt x="0" y="86"/>
                </a:lnTo>
                <a:lnTo>
                  <a:pt x="0" y="70"/>
                </a:lnTo>
                <a:lnTo>
                  <a:pt x="20" y="54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635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141" name="Freeform 144"/>
          <p:cNvSpPr>
            <a:spLocks/>
          </p:cNvSpPr>
          <p:nvPr/>
        </p:nvSpPr>
        <p:spPr bwMode="gray">
          <a:xfrm>
            <a:off x="4808538" y="3679825"/>
            <a:ext cx="371475" cy="457200"/>
          </a:xfrm>
          <a:custGeom>
            <a:avLst/>
            <a:gdLst>
              <a:gd name="T0" fmla="*/ 188 w 264"/>
              <a:gd name="T1" fmla="*/ 20 h 308"/>
              <a:gd name="T2" fmla="*/ 208 w 264"/>
              <a:gd name="T3" fmla="*/ 0 h 308"/>
              <a:gd name="T4" fmla="*/ 216 w 264"/>
              <a:gd name="T5" fmla="*/ 0 h 308"/>
              <a:gd name="T6" fmla="*/ 238 w 264"/>
              <a:gd name="T7" fmla="*/ 18 h 308"/>
              <a:gd name="T8" fmla="*/ 242 w 264"/>
              <a:gd name="T9" fmla="*/ 32 h 308"/>
              <a:gd name="T10" fmla="*/ 240 w 264"/>
              <a:gd name="T11" fmla="*/ 60 h 308"/>
              <a:gd name="T12" fmla="*/ 264 w 264"/>
              <a:gd name="T13" fmla="*/ 86 h 308"/>
              <a:gd name="T14" fmla="*/ 236 w 264"/>
              <a:gd name="T15" fmla="*/ 98 h 308"/>
              <a:gd name="T16" fmla="*/ 230 w 264"/>
              <a:gd name="T17" fmla="*/ 128 h 308"/>
              <a:gd name="T18" fmla="*/ 230 w 264"/>
              <a:gd name="T19" fmla="*/ 142 h 308"/>
              <a:gd name="T20" fmla="*/ 206 w 264"/>
              <a:gd name="T21" fmla="*/ 180 h 308"/>
              <a:gd name="T22" fmla="*/ 206 w 264"/>
              <a:gd name="T23" fmla="*/ 196 h 308"/>
              <a:gd name="T24" fmla="*/ 194 w 264"/>
              <a:gd name="T25" fmla="*/ 198 h 308"/>
              <a:gd name="T26" fmla="*/ 194 w 264"/>
              <a:gd name="T27" fmla="*/ 234 h 308"/>
              <a:gd name="T28" fmla="*/ 174 w 264"/>
              <a:gd name="T29" fmla="*/ 234 h 308"/>
              <a:gd name="T30" fmla="*/ 178 w 264"/>
              <a:gd name="T31" fmla="*/ 248 h 308"/>
              <a:gd name="T32" fmla="*/ 188 w 264"/>
              <a:gd name="T33" fmla="*/ 250 h 308"/>
              <a:gd name="T34" fmla="*/ 212 w 264"/>
              <a:gd name="T35" fmla="*/ 282 h 308"/>
              <a:gd name="T36" fmla="*/ 218 w 264"/>
              <a:gd name="T37" fmla="*/ 282 h 308"/>
              <a:gd name="T38" fmla="*/ 218 w 264"/>
              <a:gd name="T39" fmla="*/ 296 h 308"/>
              <a:gd name="T40" fmla="*/ 198 w 264"/>
              <a:gd name="T41" fmla="*/ 296 h 308"/>
              <a:gd name="T42" fmla="*/ 190 w 264"/>
              <a:gd name="T43" fmla="*/ 304 h 308"/>
              <a:gd name="T44" fmla="*/ 138 w 264"/>
              <a:gd name="T45" fmla="*/ 308 h 308"/>
              <a:gd name="T46" fmla="*/ 122 w 264"/>
              <a:gd name="T47" fmla="*/ 296 h 308"/>
              <a:gd name="T48" fmla="*/ 94 w 264"/>
              <a:gd name="T49" fmla="*/ 298 h 308"/>
              <a:gd name="T50" fmla="*/ 86 w 264"/>
              <a:gd name="T51" fmla="*/ 288 h 308"/>
              <a:gd name="T52" fmla="*/ 64 w 264"/>
              <a:gd name="T53" fmla="*/ 256 h 308"/>
              <a:gd name="T54" fmla="*/ 26 w 264"/>
              <a:gd name="T55" fmla="*/ 230 h 308"/>
              <a:gd name="T56" fmla="*/ 24 w 264"/>
              <a:gd name="T57" fmla="*/ 204 h 308"/>
              <a:gd name="T58" fmla="*/ 12 w 264"/>
              <a:gd name="T59" fmla="*/ 196 h 308"/>
              <a:gd name="T60" fmla="*/ 8 w 264"/>
              <a:gd name="T61" fmla="*/ 170 h 308"/>
              <a:gd name="T62" fmla="*/ 0 w 264"/>
              <a:gd name="T63" fmla="*/ 162 h 308"/>
              <a:gd name="T64" fmla="*/ 16 w 264"/>
              <a:gd name="T65" fmla="*/ 122 h 308"/>
              <a:gd name="T66" fmla="*/ 30 w 264"/>
              <a:gd name="T67" fmla="*/ 120 h 308"/>
              <a:gd name="T68" fmla="*/ 32 w 264"/>
              <a:gd name="T69" fmla="*/ 46 h 308"/>
              <a:gd name="T70" fmla="*/ 50 w 264"/>
              <a:gd name="T71" fmla="*/ 46 h 308"/>
              <a:gd name="T72" fmla="*/ 50 w 264"/>
              <a:gd name="T73" fmla="*/ 12 h 308"/>
              <a:gd name="T74" fmla="*/ 178 w 264"/>
              <a:gd name="T75" fmla="*/ 14 h 308"/>
              <a:gd name="T76" fmla="*/ 188 w 264"/>
              <a:gd name="T77" fmla="*/ 20 h 3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264" h="308">
                <a:moveTo>
                  <a:pt x="188" y="20"/>
                </a:moveTo>
                <a:lnTo>
                  <a:pt x="208" y="0"/>
                </a:lnTo>
                <a:lnTo>
                  <a:pt x="216" y="0"/>
                </a:lnTo>
                <a:lnTo>
                  <a:pt x="238" y="18"/>
                </a:lnTo>
                <a:lnTo>
                  <a:pt x="242" y="32"/>
                </a:lnTo>
                <a:lnTo>
                  <a:pt x="240" y="60"/>
                </a:lnTo>
                <a:lnTo>
                  <a:pt x="264" y="86"/>
                </a:lnTo>
                <a:lnTo>
                  <a:pt x="236" y="98"/>
                </a:lnTo>
                <a:lnTo>
                  <a:pt x="230" y="128"/>
                </a:lnTo>
                <a:lnTo>
                  <a:pt x="230" y="142"/>
                </a:lnTo>
                <a:lnTo>
                  <a:pt x="206" y="180"/>
                </a:lnTo>
                <a:lnTo>
                  <a:pt x="206" y="196"/>
                </a:lnTo>
                <a:lnTo>
                  <a:pt x="194" y="198"/>
                </a:lnTo>
                <a:lnTo>
                  <a:pt x="194" y="234"/>
                </a:lnTo>
                <a:lnTo>
                  <a:pt x="174" y="234"/>
                </a:lnTo>
                <a:lnTo>
                  <a:pt x="178" y="248"/>
                </a:lnTo>
                <a:lnTo>
                  <a:pt x="188" y="250"/>
                </a:lnTo>
                <a:lnTo>
                  <a:pt x="212" y="282"/>
                </a:lnTo>
                <a:lnTo>
                  <a:pt x="218" y="282"/>
                </a:lnTo>
                <a:lnTo>
                  <a:pt x="218" y="296"/>
                </a:lnTo>
                <a:lnTo>
                  <a:pt x="198" y="296"/>
                </a:lnTo>
                <a:lnTo>
                  <a:pt x="190" y="304"/>
                </a:lnTo>
                <a:lnTo>
                  <a:pt x="138" y="308"/>
                </a:lnTo>
                <a:lnTo>
                  <a:pt x="122" y="296"/>
                </a:lnTo>
                <a:lnTo>
                  <a:pt x="94" y="298"/>
                </a:lnTo>
                <a:lnTo>
                  <a:pt x="86" y="288"/>
                </a:lnTo>
                <a:lnTo>
                  <a:pt x="64" y="256"/>
                </a:lnTo>
                <a:lnTo>
                  <a:pt x="26" y="230"/>
                </a:lnTo>
                <a:lnTo>
                  <a:pt x="24" y="204"/>
                </a:lnTo>
                <a:lnTo>
                  <a:pt x="12" y="196"/>
                </a:lnTo>
                <a:lnTo>
                  <a:pt x="8" y="170"/>
                </a:lnTo>
                <a:lnTo>
                  <a:pt x="0" y="162"/>
                </a:lnTo>
                <a:lnTo>
                  <a:pt x="16" y="122"/>
                </a:lnTo>
                <a:lnTo>
                  <a:pt x="30" y="120"/>
                </a:lnTo>
                <a:lnTo>
                  <a:pt x="32" y="46"/>
                </a:lnTo>
                <a:lnTo>
                  <a:pt x="50" y="46"/>
                </a:lnTo>
                <a:lnTo>
                  <a:pt x="50" y="12"/>
                </a:lnTo>
                <a:lnTo>
                  <a:pt x="178" y="14"/>
                </a:lnTo>
                <a:lnTo>
                  <a:pt x="188" y="2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635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142" name="Freeform 145"/>
          <p:cNvSpPr>
            <a:spLocks/>
          </p:cNvSpPr>
          <p:nvPr/>
        </p:nvSpPr>
        <p:spPr bwMode="gray">
          <a:xfrm>
            <a:off x="5132388" y="3806825"/>
            <a:ext cx="141287" cy="128588"/>
          </a:xfrm>
          <a:custGeom>
            <a:avLst/>
            <a:gdLst>
              <a:gd name="T0" fmla="*/ 34 w 100"/>
              <a:gd name="T1" fmla="*/ 0 h 86"/>
              <a:gd name="T2" fmla="*/ 42 w 100"/>
              <a:gd name="T3" fmla="*/ 12 h 86"/>
              <a:gd name="T4" fmla="*/ 48 w 100"/>
              <a:gd name="T5" fmla="*/ 26 h 86"/>
              <a:gd name="T6" fmla="*/ 50 w 100"/>
              <a:gd name="T7" fmla="*/ 44 h 86"/>
              <a:gd name="T8" fmla="*/ 64 w 100"/>
              <a:gd name="T9" fmla="*/ 44 h 86"/>
              <a:gd name="T10" fmla="*/ 100 w 100"/>
              <a:gd name="T11" fmla="*/ 76 h 86"/>
              <a:gd name="T12" fmla="*/ 94 w 100"/>
              <a:gd name="T13" fmla="*/ 86 h 86"/>
              <a:gd name="T14" fmla="*/ 76 w 100"/>
              <a:gd name="T15" fmla="*/ 68 h 86"/>
              <a:gd name="T16" fmla="*/ 58 w 100"/>
              <a:gd name="T17" fmla="*/ 52 h 86"/>
              <a:gd name="T18" fmla="*/ 24 w 100"/>
              <a:gd name="T19" fmla="*/ 50 h 86"/>
              <a:gd name="T20" fmla="*/ 22 w 100"/>
              <a:gd name="T21" fmla="*/ 56 h 86"/>
              <a:gd name="T22" fmla="*/ 0 w 100"/>
              <a:gd name="T23" fmla="*/ 56 h 86"/>
              <a:gd name="T24" fmla="*/ 0 w 100"/>
              <a:gd name="T25" fmla="*/ 42 h 86"/>
              <a:gd name="T26" fmla="*/ 4 w 100"/>
              <a:gd name="T27" fmla="*/ 28 h 86"/>
              <a:gd name="T28" fmla="*/ 6 w 100"/>
              <a:gd name="T29" fmla="*/ 12 h 86"/>
              <a:gd name="T30" fmla="*/ 34 w 100"/>
              <a:gd name="T31" fmla="*/ 0 h 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00" h="86">
                <a:moveTo>
                  <a:pt x="34" y="0"/>
                </a:moveTo>
                <a:lnTo>
                  <a:pt x="42" y="12"/>
                </a:lnTo>
                <a:lnTo>
                  <a:pt x="48" y="26"/>
                </a:lnTo>
                <a:lnTo>
                  <a:pt x="50" y="44"/>
                </a:lnTo>
                <a:lnTo>
                  <a:pt x="64" y="44"/>
                </a:lnTo>
                <a:lnTo>
                  <a:pt x="100" y="76"/>
                </a:lnTo>
                <a:lnTo>
                  <a:pt x="94" y="86"/>
                </a:lnTo>
                <a:lnTo>
                  <a:pt x="76" y="68"/>
                </a:lnTo>
                <a:lnTo>
                  <a:pt x="58" y="52"/>
                </a:lnTo>
                <a:lnTo>
                  <a:pt x="24" y="50"/>
                </a:lnTo>
                <a:lnTo>
                  <a:pt x="22" y="56"/>
                </a:lnTo>
                <a:lnTo>
                  <a:pt x="0" y="56"/>
                </a:lnTo>
                <a:lnTo>
                  <a:pt x="0" y="42"/>
                </a:lnTo>
                <a:lnTo>
                  <a:pt x="4" y="28"/>
                </a:lnTo>
                <a:lnTo>
                  <a:pt x="6" y="12"/>
                </a:lnTo>
                <a:lnTo>
                  <a:pt x="34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635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143" name="Freeform 146"/>
          <p:cNvSpPr>
            <a:spLocks/>
          </p:cNvSpPr>
          <p:nvPr/>
        </p:nvSpPr>
        <p:spPr bwMode="gray">
          <a:xfrm>
            <a:off x="5253038" y="3919538"/>
            <a:ext cx="31750" cy="50800"/>
          </a:xfrm>
          <a:custGeom>
            <a:avLst/>
            <a:gdLst>
              <a:gd name="T0" fmla="*/ 22 w 22"/>
              <a:gd name="T1" fmla="*/ 16 h 34"/>
              <a:gd name="T2" fmla="*/ 14 w 22"/>
              <a:gd name="T3" fmla="*/ 22 h 34"/>
              <a:gd name="T4" fmla="*/ 16 w 22"/>
              <a:gd name="T5" fmla="*/ 34 h 34"/>
              <a:gd name="T6" fmla="*/ 0 w 22"/>
              <a:gd name="T7" fmla="*/ 32 h 34"/>
              <a:gd name="T8" fmla="*/ 0 w 22"/>
              <a:gd name="T9" fmla="*/ 20 h 34"/>
              <a:gd name="T10" fmla="*/ 8 w 22"/>
              <a:gd name="T11" fmla="*/ 10 h 34"/>
              <a:gd name="T12" fmla="*/ 14 w 22"/>
              <a:gd name="T13" fmla="*/ 0 h 34"/>
              <a:gd name="T14" fmla="*/ 22 w 22"/>
              <a:gd name="T15" fmla="*/ 16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2" h="34">
                <a:moveTo>
                  <a:pt x="22" y="16"/>
                </a:moveTo>
                <a:lnTo>
                  <a:pt x="14" y="22"/>
                </a:lnTo>
                <a:lnTo>
                  <a:pt x="16" y="34"/>
                </a:lnTo>
                <a:lnTo>
                  <a:pt x="0" y="32"/>
                </a:lnTo>
                <a:lnTo>
                  <a:pt x="0" y="20"/>
                </a:lnTo>
                <a:lnTo>
                  <a:pt x="8" y="10"/>
                </a:lnTo>
                <a:lnTo>
                  <a:pt x="14" y="0"/>
                </a:lnTo>
                <a:lnTo>
                  <a:pt x="22" y="16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635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144" name="Freeform 147"/>
          <p:cNvSpPr>
            <a:spLocks/>
          </p:cNvSpPr>
          <p:nvPr/>
        </p:nvSpPr>
        <p:spPr bwMode="gray">
          <a:xfrm>
            <a:off x="5230813" y="3946525"/>
            <a:ext cx="233362" cy="320675"/>
          </a:xfrm>
          <a:custGeom>
            <a:avLst/>
            <a:gdLst>
              <a:gd name="T0" fmla="*/ 60 w 166"/>
              <a:gd name="T1" fmla="*/ 26 h 216"/>
              <a:gd name="T2" fmla="*/ 78 w 166"/>
              <a:gd name="T3" fmla="*/ 18 h 216"/>
              <a:gd name="T4" fmla="*/ 146 w 166"/>
              <a:gd name="T5" fmla="*/ 8 h 216"/>
              <a:gd name="T6" fmla="*/ 164 w 166"/>
              <a:gd name="T7" fmla="*/ 0 h 216"/>
              <a:gd name="T8" fmla="*/ 166 w 166"/>
              <a:gd name="T9" fmla="*/ 22 h 216"/>
              <a:gd name="T10" fmla="*/ 158 w 166"/>
              <a:gd name="T11" fmla="*/ 30 h 216"/>
              <a:gd name="T12" fmla="*/ 132 w 166"/>
              <a:gd name="T13" fmla="*/ 80 h 216"/>
              <a:gd name="T14" fmla="*/ 80 w 166"/>
              <a:gd name="T15" fmla="*/ 152 h 216"/>
              <a:gd name="T16" fmla="*/ 12 w 166"/>
              <a:gd name="T17" fmla="*/ 216 h 216"/>
              <a:gd name="T18" fmla="*/ 2 w 166"/>
              <a:gd name="T19" fmla="*/ 202 h 216"/>
              <a:gd name="T20" fmla="*/ 0 w 166"/>
              <a:gd name="T21" fmla="*/ 146 h 216"/>
              <a:gd name="T22" fmla="*/ 16 w 166"/>
              <a:gd name="T23" fmla="*/ 136 h 216"/>
              <a:gd name="T24" fmla="*/ 16 w 166"/>
              <a:gd name="T25" fmla="*/ 126 h 216"/>
              <a:gd name="T26" fmla="*/ 40 w 166"/>
              <a:gd name="T27" fmla="*/ 112 h 216"/>
              <a:gd name="T28" fmla="*/ 66 w 166"/>
              <a:gd name="T29" fmla="*/ 108 h 216"/>
              <a:gd name="T30" fmla="*/ 108 w 166"/>
              <a:gd name="T31" fmla="*/ 62 h 216"/>
              <a:gd name="T32" fmla="*/ 52 w 166"/>
              <a:gd name="T33" fmla="*/ 48 h 216"/>
              <a:gd name="T34" fmla="*/ 32 w 166"/>
              <a:gd name="T35" fmla="*/ 26 h 216"/>
              <a:gd name="T36" fmla="*/ 32 w 166"/>
              <a:gd name="T37" fmla="*/ 16 h 216"/>
              <a:gd name="T38" fmla="*/ 40 w 166"/>
              <a:gd name="T39" fmla="*/ 8 h 216"/>
              <a:gd name="T40" fmla="*/ 60 w 166"/>
              <a:gd name="T41" fmla="*/ 26 h 2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66" h="216">
                <a:moveTo>
                  <a:pt x="60" y="26"/>
                </a:moveTo>
                <a:lnTo>
                  <a:pt x="78" y="18"/>
                </a:lnTo>
                <a:lnTo>
                  <a:pt x="146" y="8"/>
                </a:lnTo>
                <a:lnTo>
                  <a:pt x="164" y="0"/>
                </a:lnTo>
                <a:lnTo>
                  <a:pt x="166" y="22"/>
                </a:lnTo>
                <a:lnTo>
                  <a:pt x="158" y="30"/>
                </a:lnTo>
                <a:lnTo>
                  <a:pt x="132" y="80"/>
                </a:lnTo>
                <a:lnTo>
                  <a:pt x="80" y="152"/>
                </a:lnTo>
                <a:lnTo>
                  <a:pt x="12" y="216"/>
                </a:lnTo>
                <a:lnTo>
                  <a:pt x="2" y="202"/>
                </a:lnTo>
                <a:lnTo>
                  <a:pt x="0" y="146"/>
                </a:lnTo>
                <a:lnTo>
                  <a:pt x="16" y="136"/>
                </a:lnTo>
                <a:lnTo>
                  <a:pt x="16" y="126"/>
                </a:lnTo>
                <a:lnTo>
                  <a:pt x="40" y="112"/>
                </a:lnTo>
                <a:lnTo>
                  <a:pt x="66" y="108"/>
                </a:lnTo>
                <a:lnTo>
                  <a:pt x="108" y="62"/>
                </a:lnTo>
                <a:lnTo>
                  <a:pt x="52" y="48"/>
                </a:lnTo>
                <a:lnTo>
                  <a:pt x="32" y="26"/>
                </a:lnTo>
                <a:lnTo>
                  <a:pt x="32" y="16"/>
                </a:lnTo>
                <a:lnTo>
                  <a:pt x="40" y="8"/>
                </a:lnTo>
                <a:lnTo>
                  <a:pt x="60" y="26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635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145" name="Freeform 148"/>
          <p:cNvSpPr>
            <a:spLocks/>
          </p:cNvSpPr>
          <p:nvPr/>
        </p:nvSpPr>
        <p:spPr bwMode="gray">
          <a:xfrm>
            <a:off x="5053013" y="3881438"/>
            <a:ext cx="330200" cy="265112"/>
          </a:xfrm>
          <a:custGeom>
            <a:avLst/>
            <a:gdLst>
              <a:gd name="T0" fmla="*/ 56 w 234"/>
              <a:gd name="T1" fmla="*/ 6 h 178"/>
              <a:gd name="T2" fmla="*/ 78 w 234"/>
              <a:gd name="T3" fmla="*/ 6 h 178"/>
              <a:gd name="T4" fmla="*/ 80 w 234"/>
              <a:gd name="T5" fmla="*/ 0 h 178"/>
              <a:gd name="T6" fmla="*/ 114 w 234"/>
              <a:gd name="T7" fmla="*/ 2 h 178"/>
              <a:gd name="T8" fmla="*/ 150 w 234"/>
              <a:gd name="T9" fmla="*/ 36 h 178"/>
              <a:gd name="T10" fmla="*/ 142 w 234"/>
              <a:gd name="T11" fmla="*/ 46 h 178"/>
              <a:gd name="T12" fmla="*/ 142 w 234"/>
              <a:gd name="T13" fmla="*/ 58 h 178"/>
              <a:gd name="T14" fmla="*/ 158 w 234"/>
              <a:gd name="T15" fmla="*/ 60 h 178"/>
              <a:gd name="T16" fmla="*/ 158 w 234"/>
              <a:gd name="T17" fmla="*/ 70 h 178"/>
              <a:gd name="T18" fmla="*/ 178 w 234"/>
              <a:gd name="T19" fmla="*/ 92 h 178"/>
              <a:gd name="T20" fmla="*/ 234 w 234"/>
              <a:gd name="T21" fmla="*/ 106 h 178"/>
              <a:gd name="T22" fmla="*/ 192 w 234"/>
              <a:gd name="T23" fmla="*/ 152 h 178"/>
              <a:gd name="T24" fmla="*/ 166 w 234"/>
              <a:gd name="T25" fmla="*/ 156 h 178"/>
              <a:gd name="T26" fmla="*/ 142 w 234"/>
              <a:gd name="T27" fmla="*/ 170 h 178"/>
              <a:gd name="T28" fmla="*/ 130 w 234"/>
              <a:gd name="T29" fmla="*/ 174 h 178"/>
              <a:gd name="T30" fmla="*/ 124 w 234"/>
              <a:gd name="T31" fmla="*/ 166 h 178"/>
              <a:gd name="T32" fmla="*/ 104 w 234"/>
              <a:gd name="T33" fmla="*/ 178 h 178"/>
              <a:gd name="T34" fmla="*/ 80 w 234"/>
              <a:gd name="T35" fmla="*/ 176 h 178"/>
              <a:gd name="T36" fmla="*/ 44 w 234"/>
              <a:gd name="T37" fmla="*/ 160 h 178"/>
              <a:gd name="T38" fmla="*/ 44 w 234"/>
              <a:gd name="T39" fmla="*/ 146 h 178"/>
              <a:gd name="T40" fmla="*/ 38 w 234"/>
              <a:gd name="T41" fmla="*/ 146 h 178"/>
              <a:gd name="T42" fmla="*/ 14 w 234"/>
              <a:gd name="T43" fmla="*/ 114 h 178"/>
              <a:gd name="T44" fmla="*/ 4 w 234"/>
              <a:gd name="T45" fmla="*/ 112 h 178"/>
              <a:gd name="T46" fmla="*/ 0 w 234"/>
              <a:gd name="T47" fmla="*/ 98 h 178"/>
              <a:gd name="T48" fmla="*/ 20 w 234"/>
              <a:gd name="T49" fmla="*/ 98 h 178"/>
              <a:gd name="T50" fmla="*/ 20 w 234"/>
              <a:gd name="T51" fmla="*/ 62 h 178"/>
              <a:gd name="T52" fmla="*/ 32 w 234"/>
              <a:gd name="T53" fmla="*/ 60 h 178"/>
              <a:gd name="T54" fmla="*/ 32 w 234"/>
              <a:gd name="T55" fmla="*/ 44 h 178"/>
              <a:gd name="T56" fmla="*/ 56 w 234"/>
              <a:gd name="T57" fmla="*/ 6 h 1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234" h="178">
                <a:moveTo>
                  <a:pt x="56" y="6"/>
                </a:moveTo>
                <a:lnTo>
                  <a:pt x="78" y="6"/>
                </a:lnTo>
                <a:lnTo>
                  <a:pt x="80" y="0"/>
                </a:lnTo>
                <a:lnTo>
                  <a:pt x="114" y="2"/>
                </a:lnTo>
                <a:lnTo>
                  <a:pt x="150" y="36"/>
                </a:lnTo>
                <a:lnTo>
                  <a:pt x="142" y="46"/>
                </a:lnTo>
                <a:lnTo>
                  <a:pt x="142" y="58"/>
                </a:lnTo>
                <a:lnTo>
                  <a:pt x="158" y="60"/>
                </a:lnTo>
                <a:lnTo>
                  <a:pt x="158" y="70"/>
                </a:lnTo>
                <a:lnTo>
                  <a:pt x="178" y="92"/>
                </a:lnTo>
                <a:lnTo>
                  <a:pt x="234" y="106"/>
                </a:lnTo>
                <a:lnTo>
                  <a:pt x="192" y="152"/>
                </a:lnTo>
                <a:lnTo>
                  <a:pt x="166" y="156"/>
                </a:lnTo>
                <a:lnTo>
                  <a:pt x="142" y="170"/>
                </a:lnTo>
                <a:lnTo>
                  <a:pt x="130" y="174"/>
                </a:lnTo>
                <a:lnTo>
                  <a:pt x="124" y="166"/>
                </a:lnTo>
                <a:lnTo>
                  <a:pt x="104" y="178"/>
                </a:lnTo>
                <a:lnTo>
                  <a:pt x="80" y="176"/>
                </a:lnTo>
                <a:lnTo>
                  <a:pt x="44" y="160"/>
                </a:lnTo>
                <a:lnTo>
                  <a:pt x="44" y="146"/>
                </a:lnTo>
                <a:lnTo>
                  <a:pt x="38" y="146"/>
                </a:lnTo>
                <a:lnTo>
                  <a:pt x="14" y="114"/>
                </a:lnTo>
                <a:lnTo>
                  <a:pt x="4" y="112"/>
                </a:lnTo>
                <a:lnTo>
                  <a:pt x="0" y="98"/>
                </a:lnTo>
                <a:lnTo>
                  <a:pt x="20" y="98"/>
                </a:lnTo>
                <a:lnTo>
                  <a:pt x="20" y="62"/>
                </a:lnTo>
                <a:lnTo>
                  <a:pt x="32" y="60"/>
                </a:lnTo>
                <a:lnTo>
                  <a:pt x="32" y="44"/>
                </a:lnTo>
                <a:lnTo>
                  <a:pt x="56" y="6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635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146" name="Freeform 149"/>
          <p:cNvSpPr>
            <a:spLocks/>
          </p:cNvSpPr>
          <p:nvPr/>
        </p:nvSpPr>
        <p:spPr bwMode="gray">
          <a:xfrm>
            <a:off x="4511675" y="3919538"/>
            <a:ext cx="168275" cy="265112"/>
          </a:xfrm>
          <a:custGeom>
            <a:avLst/>
            <a:gdLst>
              <a:gd name="T0" fmla="*/ 91 w 119"/>
              <a:gd name="T1" fmla="*/ 0 h 178"/>
              <a:gd name="T2" fmla="*/ 99 w 119"/>
              <a:gd name="T3" fmla="*/ 12 h 178"/>
              <a:gd name="T4" fmla="*/ 101 w 119"/>
              <a:gd name="T5" fmla="*/ 36 h 178"/>
              <a:gd name="T6" fmla="*/ 107 w 119"/>
              <a:gd name="T7" fmla="*/ 46 h 178"/>
              <a:gd name="T8" fmla="*/ 87 w 119"/>
              <a:gd name="T9" fmla="*/ 46 h 178"/>
              <a:gd name="T10" fmla="*/ 85 w 119"/>
              <a:gd name="T11" fmla="*/ 56 h 178"/>
              <a:gd name="T12" fmla="*/ 115 w 119"/>
              <a:gd name="T13" fmla="*/ 88 h 178"/>
              <a:gd name="T14" fmla="*/ 95 w 119"/>
              <a:gd name="T15" fmla="*/ 104 h 178"/>
              <a:gd name="T16" fmla="*/ 95 w 119"/>
              <a:gd name="T17" fmla="*/ 120 h 178"/>
              <a:gd name="T18" fmla="*/ 105 w 119"/>
              <a:gd name="T19" fmla="*/ 146 h 178"/>
              <a:gd name="T20" fmla="*/ 119 w 119"/>
              <a:gd name="T21" fmla="*/ 162 h 178"/>
              <a:gd name="T22" fmla="*/ 117 w 119"/>
              <a:gd name="T23" fmla="*/ 176 h 178"/>
              <a:gd name="T24" fmla="*/ 99 w 119"/>
              <a:gd name="T25" fmla="*/ 178 h 178"/>
              <a:gd name="T26" fmla="*/ 99 w 119"/>
              <a:gd name="T27" fmla="*/ 170 h 178"/>
              <a:gd name="T28" fmla="*/ 18 w 119"/>
              <a:gd name="T29" fmla="*/ 170 h 178"/>
              <a:gd name="T30" fmla="*/ 18 w 119"/>
              <a:gd name="T31" fmla="*/ 146 h 178"/>
              <a:gd name="T32" fmla="*/ 10 w 119"/>
              <a:gd name="T33" fmla="*/ 138 h 178"/>
              <a:gd name="T34" fmla="*/ 0 w 119"/>
              <a:gd name="T35" fmla="*/ 132 h 178"/>
              <a:gd name="T36" fmla="*/ 2 w 119"/>
              <a:gd name="T37" fmla="*/ 114 h 178"/>
              <a:gd name="T38" fmla="*/ 22 w 119"/>
              <a:gd name="T39" fmla="*/ 96 h 178"/>
              <a:gd name="T40" fmla="*/ 32 w 119"/>
              <a:gd name="T41" fmla="*/ 96 h 178"/>
              <a:gd name="T42" fmla="*/ 43 w 119"/>
              <a:gd name="T43" fmla="*/ 104 h 178"/>
              <a:gd name="T44" fmla="*/ 83 w 119"/>
              <a:gd name="T45" fmla="*/ 28 h 178"/>
              <a:gd name="T46" fmla="*/ 93 w 119"/>
              <a:gd name="T47" fmla="*/ 26 h 178"/>
              <a:gd name="T48" fmla="*/ 91 w 119"/>
              <a:gd name="T49" fmla="*/ 12 h 178"/>
              <a:gd name="T50" fmla="*/ 91 w 119"/>
              <a:gd name="T51" fmla="*/ 0 h 1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19" h="178">
                <a:moveTo>
                  <a:pt x="91" y="0"/>
                </a:moveTo>
                <a:lnTo>
                  <a:pt x="99" y="12"/>
                </a:lnTo>
                <a:lnTo>
                  <a:pt x="101" y="36"/>
                </a:lnTo>
                <a:lnTo>
                  <a:pt x="107" y="46"/>
                </a:lnTo>
                <a:lnTo>
                  <a:pt x="87" y="46"/>
                </a:lnTo>
                <a:lnTo>
                  <a:pt x="85" y="56"/>
                </a:lnTo>
                <a:lnTo>
                  <a:pt x="115" y="88"/>
                </a:lnTo>
                <a:lnTo>
                  <a:pt x="95" y="104"/>
                </a:lnTo>
                <a:lnTo>
                  <a:pt x="95" y="120"/>
                </a:lnTo>
                <a:lnTo>
                  <a:pt x="105" y="146"/>
                </a:lnTo>
                <a:lnTo>
                  <a:pt x="119" y="162"/>
                </a:lnTo>
                <a:lnTo>
                  <a:pt x="117" y="176"/>
                </a:lnTo>
                <a:lnTo>
                  <a:pt x="99" y="178"/>
                </a:lnTo>
                <a:lnTo>
                  <a:pt x="99" y="170"/>
                </a:lnTo>
                <a:lnTo>
                  <a:pt x="18" y="170"/>
                </a:lnTo>
                <a:lnTo>
                  <a:pt x="18" y="146"/>
                </a:lnTo>
                <a:lnTo>
                  <a:pt x="10" y="138"/>
                </a:lnTo>
                <a:lnTo>
                  <a:pt x="0" y="132"/>
                </a:lnTo>
                <a:lnTo>
                  <a:pt x="2" y="114"/>
                </a:lnTo>
                <a:lnTo>
                  <a:pt x="22" y="96"/>
                </a:lnTo>
                <a:lnTo>
                  <a:pt x="32" y="96"/>
                </a:lnTo>
                <a:lnTo>
                  <a:pt x="43" y="104"/>
                </a:lnTo>
                <a:lnTo>
                  <a:pt x="83" y="28"/>
                </a:lnTo>
                <a:lnTo>
                  <a:pt x="93" y="26"/>
                </a:lnTo>
                <a:lnTo>
                  <a:pt x="91" y="12"/>
                </a:lnTo>
                <a:lnTo>
                  <a:pt x="91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635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147" name="Freeform 150"/>
          <p:cNvSpPr>
            <a:spLocks/>
          </p:cNvSpPr>
          <p:nvPr/>
        </p:nvSpPr>
        <p:spPr bwMode="gray">
          <a:xfrm>
            <a:off x="4379913" y="3898900"/>
            <a:ext cx="263525" cy="223838"/>
          </a:xfrm>
          <a:custGeom>
            <a:avLst/>
            <a:gdLst>
              <a:gd name="T0" fmla="*/ 94 w 187"/>
              <a:gd name="T1" fmla="*/ 146 h 150"/>
              <a:gd name="T2" fmla="*/ 64 w 187"/>
              <a:gd name="T3" fmla="*/ 150 h 150"/>
              <a:gd name="T4" fmla="*/ 44 w 187"/>
              <a:gd name="T5" fmla="*/ 148 h 150"/>
              <a:gd name="T6" fmla="*/ 46 w 187"/>
              <a:gd name="T7" fmla="*/ 132 h 150"/>
              <a:gd name="T8" fmla="*/ 22 w 187"/>
              <a:gd name="T9" fmla="*/ 118 h 150"/>
              <a:gd name="T10" fmla="*/ 2 w 187"/>
              <a:gd name="T11" fmla="*/ 116 h 150"/>
              <a:gd name="T12" fmla="*/ 0 w 187"/>
              <a:gd name="T13" fmla="*/ 78 h 150"/>
              <a:gd name="T14" fmla="*/ 22 w 187"/>
              <a:gd name="T15" fmla="*/ 52 h 150"/>
              <a:gd name="T16" fmla="*/ 10 w 187"/>
              <a:gd name="T17" fmla="*/ 42 h 150"/>
              <a:gd name="T18" fmla="*/ 12 w 187"/>
              <a:gd name="T19" fmla="*/ 34 h 150"/>
              <a:gd name="T20" fmla="*/ 24 w 187"/>
              <a:gd name="T21" fmla="*/ 2 h 150"/>
              <a:gd name="T22" fmla="*/ 54 w 187"/>
              <a:gd name="T23" fmla="*/ 2 h 150"/>
              <a:gd name="T24" fmla="*/ 70 w 187"/>
              <a:gd name="T25" fmla="*/ 14 h 150"/>
              <a:gd name="T26" fmla="*/ 80 w 187"/>
              <a:gd name="T27" fmla="*/ 8 h 150"/>
              <a:gd name="T28" fmla="*/ 108 w 187"/>
              <a:gd name="T29" fmla="*/ 18 h 150"/>
              <a:gd name="T30" fmla="*/ 114 w 187"/>
              <a:gd name="T31" fmla="*/ 10 h 150"/>
              <a:gd name="T32" fmla="*/ 149 w 187"/>
              <a:gd name="T33" fmla="*/ 14 h 150"/>
              <a:gd name="T34" fmla="*/ 171 w 187"/>
              <a:gd name="T35" fmla="*/ 0 h 150"/>
              <a:gd name="T36" fmla="*/ 185 w 187"/>
              <a:gd name="T37" fmla="*/ 14 h 150"/>
              <a:gd name="T38" fmla="*/ 187 w 187"/>
              <a:gd name="T39" fmla="*/ 40 h 150"/>
              <a:gd name="T40" fmla="*/ 177 w 187"/>
              <a:gd name="T41" fmla="*/ 42 h 150"/>
              <a:gd name="T42" fmla="*/ 137 w 187"/>
              <a:gd name="T43" fmla="*/ 118 h 150"/>
              <a:gd name="T44" fmla="*/ 126 w 187"/>
              <a:gd name="T45" fmla="*/ 110 h 150"/>
              <a:gd name="T46" fmla="*/ 116 w 187"/>
              <a:gd name="T47" fmla="*/ 110 h 150"/>
              <a:gd name="T48" fmla="*/ 96 w 187"/>
              <a:gd name="T49" fmla="*/ 128 h 150"/>
              <a:gd name="T50" fmla="*/ 94 w 187"/>
              <a:gd name="T51" fmla="*/ 146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87" h="150">
                <a:moveTo>
                  <a:pt x="94" y="146"/>
                </a:moveTo>
                <a:lnTo>
                  <a:pt x="64" y="150"/>
                </a:lnTo>
                <a:lnTo>
                  <a:pt x="44" y="148"/>
                </a:lnTo>
                <a:lnTo>
                  <a:pt x="46" y="132"/>
                </a:lnTo>
                <a:lnTo>
                  <a:pt x="22" y="118"/>
                </a:lnTo>
                <a:lnTo>
                  <a:pt x="2" y="116"/>
                </a:lnTo>
                <a:lnTo>
                  <a:pt x="0" y="78"/>
                </a:lnTo>
                <a:lnTo>
                  <a:pt x="22" y="52"/>
                </a:lnTo>
                <a:lnTo>
                  <a:pt x="10" y="42"/>
                </a:lnTo>
                <a:lnTo>
                  <a:pt x="12" y="34"/>
                </a:lnTo>
                <a:lnTo>
                  <a:pt x="24" y="2"/>
                </a:lnTo>
                <a:lnTo>
                  <a:pt x="54" y="2"/>
                </a:lnTo>
                <a:lnTo>
                  <a:pt x="70" y="14"/>
                </a:lnTo>
                <a:lnTo>
                  <a:pt x="80" y="8"/>
                </a:lnTo>
                <a:lnTo>
                  <a:pt x="108" y="18"/>
                </a:lnTo>
                <a:lnTo>
                  <a:pt x="114" y="10"/>
                </a:lnTo>
                <a:lnTo>
                  <a:pt x="149" y="14"/>
                </a:lnTo>
                <a:lnTo>
                  <a:pt x="171" y="0"/>
                </a:lnTo>
                <a:lnTo>
                  <a:pt x="185" y="14"/>
                </a:lnTo>
                <a:lnTo>
                  <a:pt x="187" y="40"/>
                </a:lnTo>
                <a:lnTo>
                  <a:pt x="177" y="42"/>
                </a:lnTo>
                <a:lnTo>
                  <a:pt x="137" y="118"/>
                </a:lnTo>
                <a:lnTo>
                  <a:pt x="126" y="110"/>
                </a:lnTo>
                <a:lnTo>
                  <a:pt x="116" y="110"/>
                </a:lnTo>
                <a:lnTo>
                  <a:pt x="96" y="128"/>
                </a:lnTo>
                <a:lnTo>
                  <a:pt x="94" y="146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635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148" name="Freeform 151"/>
          <p:cNvSpPr>
            <a:spLocks/>
          </p:cNvSpPr>
          <p:nvPr/>
        </p:nvSpPr>
        <p:spPr bwMode="gray">
          <a:xfrm>
            <a:off x="4335463" y="3935413"/>
            <a:ext cx="76200" cy="142875"/>
          </a:xfrm>
          <a:custGeom>
            <a:avLst/>
            <a:gdLst>
              <a:gd name="T0" fmla="*/ 20 w 54"/>
              <a:gd name="T1" fmla="*/ 2 h 96"/>
              <a:gd name="T2" fmla="*/ 34 w 54"/>
              <a:gd name="T3" fmla="*/ 0 h 96"/>
              <a:gd name="T4" fmla="*/ 44 w 54"/>
              <a:gd name="T5" fmla="*/ 10 h 96"/>
              <a:gd name="T6" fmla="*/ 42 w 54"/>
              <a:gd name="T7" fmla="*/ 18 h 96"/>
              <a:gd name="T8" fmla="*/ 54 w 54"/>
              <a:gd name="T9" fmla="*/ 28 h 96"/>
              <a:gd name="T10" fmla="*/ 32 w 54"/>
              <a:gd name="T11" fmla="*/ 54 h 96"/>
              <a:gd name="T12" fmla="*/ 34 w 54"/>
              <a:gd name="T13" fmla="*/ 92 h 96"/>
              <a:gd name="T14" fmla="*/ 12 w 54"/>
              <a:gd name="T15" fmla="*/ 96 h 96"/>
              <a:gd name="T16" fmla="*/ 12 w 54"/>
              <a:gd name="T17" fmla="*/ 48 h 96"/>
              <a:gd name="T18" fmla="*/ 0 w 54"/>
              <a:gd name="T19" fmla="*/ 32 h 96"/>
              <a:gd name="T20" fmla="*/ 4 w 54"/>
              <a:gd name="T21" fmla="*/ 20 h 96"/>
              <a:gd name="T22" fmla="*/ 20 w 54"/>
              <a:gd name="T23" fmla="*/ 16 h 96"/>
              <a:gd name="T24" fmla="*/ 20 w 54"/>
              <a:gd name="T25" fmla="*/ 2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4" h="96">
                <a:moveTo>
                  <a:pt x="20" y="2"/>
                </a:moveTo>
                <a:lnTo>
                  <a:pt x="34" y="0"/>
                </a:lnTo>
                <a:lnTo>
                  <a:pt x="44" y="10"/>
                </a:lnTo>
                <a:lnTo>
                  <a:pt x="42" y="18"/>
                </a:lnTo>
                <a:lnTo>
                  <a:pt x="54" y="28"/>
                </a:lnTo>
                <a:lnTo>
                  <a:pt x="32" y="54"/>
                </a:lnTo>
                <a:lnTo>
                  <a:pt x="34" y="92"/>
                </a:lnTo>
                <a:lnTo>
                  <a:pt x="12" y="96"/>
                </a:lnTo>
                <a:lnTo>
                  <a:pt x="12" y="48"/>
                </a:lnTo>
                <a:lnTo>
                  <a:pt x="0" y="32"/>
                </a:lnTo>
                <a:lnTo>
                  <a:pt x="4" y="20"/>
                </a:lnTo>
                <a:lnTo>
                  <a:pt x="20" y="16"/>
                </a:lnTo>
                <a:lnTo>
                  <a:pt x="20" y="2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635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149" name="Freeform 152"/>
          <p:cNvSpPr>
            <a:spLocks/>
          </p:cNvSpPr>
          <p:nvPr/>
        </p:nvSpPr>
        <p:spPr bwMode="gray">
          <a:xfrm>
            <a:off x="4310063" y="3965575"/>
            <a:ext cx="41275" cy="117475"/>
          </a:xfrm>
          <a:custGeom>
            <a:avLst/>
            <a:gdLst>
              <a:gd name="T0" fmla="*/ 30 w 30"/>
              <a:gd name="T1" fmla="*/ 76 h 80"/>
              <a:gd name="T2" fmla="*/ 16 w 30"/>
              <a:gd name="T3" fmla="*/ 80 h 80"/>
              <a:gd name="T4" fmla="*/ 12 w 30"/>
              <a:gd name="T5" fmla="*/ 48 h 80"/>
              <a:gd name="T6" fmla="*/ 8 w 30"/>
              <a:gd name="T7" fmla="*/ 34 h 80"/>
              <a:gd name="T8" fmla="*/ 12 w 30"/>
              <a:gd name="T9" fmla="*/ 18 h 80"/>
              <a:gd name="T10" fmla="*/ 0 w 30"/>
              <a:gd name="T11" fmla="*/ 0 h 80"/>
              <a:gd name="T12" fmla="*/ 22 w 30"/>
              <a:gd name="T13" fmla="*/ 0 h 80"/>
              <a:gd name="T14" fmla="*/ 18 w 30"/>
              <a:gd name="T15" fmla="*/ 12 h 80"/>
              <a:gd name="T16" fmla="*/ 30 w 30"/>
              <a:gd name="T17" fmla="*/ 28 h 80"/>
              <a:gd name="T18" fmla="*/ 30 w 30"/>
              <a:gd name="T19" fmla="*/ 76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0" h="80">
                <a:moveTo>
                  <a:pt x="30" y="76"/>
                </a:moveTo>
                <a:lnTo>
                  <a:pt x="16" y="80"/>
                </a:lnTo>
                <a:lnTo>
                  <a:pt x="12" y="48"/>
                </a:lnTo>
                <a:lnTo>
                  <a:pt x="8" y="34"/>
                </a:lnTo>
                <a:lnTo>
                  <a:pt x="12" y="18"/>
                </a:lnTo>
                <a:lnTo>
                  <a:pt x="0" y="0"/>
                </a:lnTo>
                <a:lnTo>
                  <a:pt x="22" y="0"/>
                </a:lnTo>
                <a:lnTo>
                  <a:pt x="18" y="12"/>
                </a:lnTo>
                <a:lnTo>
                  <a:pt x="30" y="28"/>
                </a:lnTo>
                <a:lnTo>
                  <a:pt x="30" y="76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635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150" name="Freeform 153"/>
          <p:cNvSpPr>
            <a:spLocks/>
          </p:cNvSpPr>
          <p:nvPr/>
        </p:nvSpPr>
        <p:spPr bwMode="gray">
          <a:xfrm>
            <a:off x="4048125" y="3632200"/>
            <a:ext cx="363538" cy="350838"/>
          </a:xfrm>
          <a:custGeom>
            <a:avLst/>
            <a:gdLst>
              <a:gd name="T0" fmla="*/ 120 w 258"/>
              <a:gd name="T1" fmla="*/ 0 h 236"/>
              <a:gd name="T2" fmla="*/ 210 w 258"/>
              <a:gd name="T3" fmla="*/ 60 h 236"/>
              <a:gd name="T4" fmla="*/ 224 w 258"/>
              <a:gd name="T5" fmla="*/ 74 h 236"/>
              <a:gd name="T6" fmla="*/ 244 w 258"/>
              <a:gd name="T7" fmla="*/ 82 h 236"/>
              <a:gd name="T8" fmla="*/ 242 w 258"/>
              <a:gd name="T9" fmla="*/ 98 h 236"/>
              <a:gd name="T10" fmla="*/ 258 w 258"/>
              <a:gd name="T11" fmla="*/ 96 h 236"/>
              <a:gd name="T12" fmla="*/ 258 w 258"/>
              <a:gd name="T13" fmla="*/ 138 h 236"/>
              <a:gd name="T14" fmla="*/ 246 w 258"/>
              <a:gd name="T15" fmla="*/ 156 h 236"/>
              <a:gd name="T16" fmla="*/ 212 w 258"/>
              <a:gd name="T17" fmla="*/ 162 h 236"/>
              <a:gd name="T18" fmla="*/ 198 w 258"/>
              <a:gd name="T19" fmla="*/ 162 h 236"/>
              <a:gd name="T20" fmla="*/ 178 w 258"/>
              <a:gd name="T21" fmla="*/ 162 h 236"/>
              <a:gd name="T22" fmla="*/ 154 w 258"/>
              <a:gd name="T23" fmla="*/ 172 h 236"/>
              <a:gd name="T24" fmla="*/ 136 w 258"/>
              <a:gd name="T25" fmla="*/ 190 h 236"/>
              <a:gd name="T26" fmla="*/ 128 w 258"/>
              <a:gd name="T27" fmla="*/ 186 h 236"/>
              <a:gd name="T28" fmla="*/ 118 w 258"/>
              <a:gd name="T29" fmla="*/ 210 h 236"/>
              <a:gd name="T30" fmla="*/ 108 w 258"/>
              <a:gd name="T31" fmla="*/ 212 h 236"/>
              <a:gd name="T32" fmla="*/ 104 w 258"/>
              <a:gd name="T33" fmla="*/ 234 h 236"/>
              <a:gd name="T34" fmla="*/ 64 w 258"/>
              <a:gd name="T35" fmla="*/ 236 h 236"/>
              <a:gd name="T36" fmla="*/ 56 w 258"/>
              <a:gd name="T37" fmla="*/ 218 h 236"/>
              <a:gd name="T38" fmla="*/ 50 w 258"/>
              <a:gd name="T39" fmla="*/ 204 h 236"/>
              <a:gd name="T40" fmla="*/ 24 w 258"/>
              <a:gd name="T41" fmla="*/ 210 h 236"/>
              <a:gd name="T42" fmla="*/ 12 w 258"/>
              <a:gd name="T43" fmla="*/ 206 h 236"/>
              <a:gd name="T44" fmla="*/ 12 w 258"/>
              <a:gd name="T45" fmla="*/ 204 h 236"/>
              <a:gd name="T46" fmla="*/ 12 w 258"/>
              <a:gd name="T47" fmla="*/ 200 h 236"/>
              <a:gd name="T48" fmla="*/ 10 w 258"/>
              <a:gd name="T49" fmla="*/ 192 h 236"/>
              <a:gd name="T50" fmla="*/ 4 w 258"/>
              <a:gd name="T51" fmla="*/ 184 h 236"/>
              <a:gd name="T52" fmla="*/ 2 w 258"/>
              <a:gd name="T53" fmla="*/ 172 h 236"/>
              <a:gd name="T54" fmla="*/ 0 w 258"/>
              <a:gd name="T55" fmla="*/ 166 h 236"/>
              <a:gd name="T56" fmla="*/ 6 w 258"/>
              <a:gd name="T57" fmla="*/ 152 h 236"/>
              <a:gd name="T58" fmla="*/ 106 w 258"/>
              <a:gd name="T59" fmla="*/ 154 h 236"/>
              <a:gd name="T60" fmla="*/ 108 w 258"/>
              <a:gd name="T61" fmla="*/ 144 h 236"/>
              <a:gd name="T62" fmla="*/ 102 w 258"/>
              <a:gd name="T63" fmla="*/ 136 h 236"/>
              <a:gd name="T64" fmla="*/ 90 w 258"/>
              <a:gd name="T65" fmla="*/ 0 h 236"/>
              <a:gd name="T66" fmla="*/ 120 w 258"/>
              <a:gd name="T67" fmla="*/ 0 h 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258" h="236">
                <a:moveTo>
                  <a:pt x="120" y="0"/>
                </a:moveTo>
                <a:lnTo>
                  <a:pt x="210" y="60"/>
                </a:lnTo>
                <a:lnTo>
                  <a:pt x="224" y="74"/>
                </a:lnTo>
                <a:lnTo>
                  <a:pt x="244" y="82"/>
                </a:lnTo>
                <a:lnTo>
                  <a:pt x="242" y="98"/>
                </a:lnTo>
                <a:lnTo>
                  <a:pt x="258" y="96"/>
                </a:lnTo>
                <a:lnTo>
                  <a:pt x="258" y="138"/>
                </a:lnTo>
                <a:lnTo>
                  <a:pt x="246" y="156"/>
                </a:lnTo>
                <a:lnTo>
                  <a:pt x="212" y="162"/>
                </a:lnTo>
                <a:lnTo>
                  <a:pt x="198" y="162"/>
                </a:lnTo>
                <a:lnTo>
                  <a:pt x="178" y="162"/>
                </a:lnTo>
                <a:lnTo>
                  <a:pt x="154" y="172"/>
                </a:lnTo>
                <a:lnTo>
                  <a:pt x="136" y="190"/>
                </a:lnTo>
                <a:lnTo>
                  <a:pt x="128" y="186"/>
                </a:lnTo>
                <a:lnTo>
                  <a:pt x="118" y="210"/>
                </a:lnTo>
                <a:lnTo>
                  <a:pt x="108" y="212"/>
                </a:lnTo>
                <a:lnTo>
                  <a:pt x="104" y="234"/>
                </a:lnTo>
                <a:lnTo>
                  <a:pt x="64" y="236"/>
                </a:lnTo>
                <a:lnTo>
                  <a:pt x="56" y="218"/>
                </a:lnTo>
                <a:lnTo>
                  <a:pt x="50" y="204"/>
                </a:lnTo>
                <a:lnTo>
                  <a:pt x="24" y="210"/>
                </a:lnTo>
                <a:lnTo>
                  <a:pt x="12" y="206"/>
                </a:lnTo>
                <a:lnTo>
                  <a:pt x="12" y="204"/>
                </a:lnTo>
                <a:lnTo>
                  <a:pt x="12" y="200"/>
                </a:lnTo>
                <a:lnTo>
                  <a:pt x="10" y="192"/>
                </a:lnTo>
                <a:lnTo>
                  <a:pt x="4" y="184"/>
                </a:lnTo>
                <a:lnTo>
                  <a:pt x="2" y="172"/>
                </a:lnTo>
                <a:lnTo>
                  <a:pt x="0" y="166"/>
                </a:lnTo>
                <a:lnTo>
                  <a:pt x="6" y="152"/>
                </a:lnTo>
                <a:lnTo>
                  <a:pt x="106" y="154"/>
                </a:lnTo>
                <a:lnTo>
                  <a:pt x="108" y="144"/>
                </a:lnTo>
                <a:lnTo>
                  <a:pt x="102" y="136"/>
                </a:lnTo>
                <a:lnTo>
                  <a:pt x="90" y="0"/>
                </a:lnTo>
                <a:lnTo>
                  <a:pt x="120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635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151" name="Freeform 154"/>
          <p:cNvSpPr>
            <a:spLocks/>
          </p:cNvSpPr>
          <p:nvPr/>
        </p:nvSpPr>
        <p:spPr bwMode="gray">
          <a:xfrm>
            <a:off x="4194175" y="3873500"/>
            <a:ext cx="168275" cy="127000"/>
          </a:xfrm>
          <a:custGeom>
            <a:avLst/>
            <a:gdLst>
              <a:gd name="T0" fmla="*/ 44 w 120"/>
              <a:gd name="T1" fmla="*/ 62 h 86"/>
              <a:gd name="T2" fmla="*/ 44 w 120"/>
              <a:gd name="T3" fmla="*/ 84 h 86"/>
              <a:gd name="T4" fmla="*/ 30 w 120"/>
              <a:gd name="T5" fmla="*/ 78 h 86"/>
              <a:gd name="T6" fmla="*/ 20 w 120"/>
              <a:gd name="T7" fmla="*/ 86 h 86"/>
              <a:gd name="T8" fmla="*/ 0 w 120"/>
              <a:gd name="T9" fmla="*/ 72 h 86"/>
              <a:gd name="T10" fmla="*/ 4 w 120"/>
              <a:gd name="T11" fmla="*/ 50 h 86"/>
              <a:gd name="T12" fmla="*/ 14 w 120"/>
              <a:gd name="T13" fmla="*/ 48 h 86"/>
              <a:gd name="T14" fmla="*/ 24 w 120"/>
              <a:gd name="T15" fmla="*/ 24 h 86"/>
              <a:gd name="T16" fmla="*/ 32 w 120"/>
              <a:gd name="T17" fmla="*/ 28 h 86"/>
              <a:gd name="T18" fmla="*/ 50 w 120"/>
              <a:gd name="T19" fmla="*/ 10 h 86"/>
              <a:gd name="T20" fmla="*/ 74 w 120"/>
              <a:gd name="T21" fmla="*/ 0 h 86"/>
              <a:gd name="T22" fmla="*/ 94 w 120"/>
              <a:gd name="T23" fmla="*/ 0 h 86"/>
              <a:gd name="T24" fmla="*/ 90 w 120"/>
              <a:gd name="T25" fmla="*/ 8 h 86"/>
              <a:gd name="T26" fmla="*/ 92 w 120"/>
              <a:gd name="T27" fmla="*/ 14 h 86"/>
              <a:gd name="T28" fmla="*/ 104 w 120"/>
              <a:gd name="T29" fmla="*/ 28 h 86"/>
              <a:gd name="T30" fmla="*/ 102 w 120"/>
              <a:gd name="T31" fmla="*/ 34 h 86"/>
              <a:gd name="T32" fmla="*/ 120 w 120"/>
              <a:gd name="T33" fmla="*/ 44 h 86"/>
              <a:gd name="T34" fmla="*/ 120 w 120"/>
              <a:gd name="T35" fmla="*/ 58 h 86"/>
              <a:gd name="T36" fmla="*/ 104 w 120"/>
              <a:gd name="T37" fmla="*/ 62 h 86"/>
              <a:gd name="T38" fmla="*/ 82 w 120"/>
              <a:gd name="T39" fmla="*/ 62 h 86"/>
              <a:gd name="T40" fmla="*/ 44 w 120"/>
              <a:gd name="T41" fmla="*/ 62 h 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20" h="86">
                <a:moveTo>
                  <a:pt x="44" y="62"/>
                </a:moveTo>
                <a:lnTo>
                  <a:pt x="44" y="84"/>
                </a:lnTo>
                <a:lnTo>
                  <a:pt x="30" y="78"/>
                </a:lnTo>
                <a:lnTo>
                  <a:pt x="20" y="86"/>
                </a:lnTo>
                <a:lnTo>
                  <a:pt x="0" y="72"/>
                </a:lnTo>
                <a:lnTo>
                  <a:pt x="4" y="50"/>
                </a:lnTo>
                <a:lnTo>
                  <a:pt x="14" y="48"/>
                </a:lnTo>
                <a:lnTo>
                  <a:pt x="24" y="24"/>
                </a:lnTo>
                <a:lnTo>
                  <a:pt x="32" y="28"/>
                </a:lnTo>
                <a:lnTo>
                  <a:pt x="50" y="10"/>
                </a:lnTo>
                <a:lnTo>
                  <a:pt x="74" y="0"/>
                </a:lnTo>
                <a:lnTo>
                  <a:pt x="94" y="0"/>
                </a:lnTo>
                <a:lnTo>
                  <a:pt x="90" y="8"/>
                </a:lnTo>
                <a:lnTo>
                  <a:pt x="92" y="14"/>
                </a:lnTo>
                <a:lnTo>
                  <a:pt x="104" y="28"/>
                </a:lnTo>
                <a:lnTo>
                  <a:pt x="102" y="34"/>
                </a:lnTo>
                <a:lnTo>
                  <a:pt x="120" y="44"/>
                </a:lnTo>
                <a:lnTo>
                  <a:pt x="120" y="58"/>
                </a:lnTo>
                <a:lnTo>
                  <a:pt x="104" y="62"/>
                </a:lnTo>
                <a:lnTo>
                  <a:pt x="82" y="62"/>
                </a:lnTo>
                <a:lnTo>
                  <a:pt x="44" y="62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635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152" name="Freeform 155"/>
          <p:cNvSpPr>
            <a:spLocks/>
          </p:cNvSpPr>
          <p:nvPr/>
        </p:nvSpPr>
        <p:spPr bwMode="gray">
          <a:xfrm>
            <a:off x="4248150" y="3965575"/>
            <a:ext cx="84138" cy="147638"/>
          </a:xfrm>
          <a:custGeom>
            <a:avLst/>
            <a:gdLst>
              <a:gd name="T0" fmla="*/ 60 w 60"/>
              <a:gd name="T1" fmla="*/ 80 h 100"/>
              <a:gd name="T2" fmla="*/ 48 w 60"/>
              <a:gd name="T3" fmla="*/ 86 h 100"/>
              <a:gd name="T4" fmla="*/ 36 w 60"/>
              <a:gd name="T5" fmla="*/ 96 h 100"/>
              <a:gd name="T6" fmla="*/ 20 w 60"/>
              <a:gd name="T7" fmla="*/ 100 h 100"/>
              <a:gd name="T8" fmla="*/ 8 w 60"/>
              <a:gd name="T9" fmla="*/ 94 h 100"/>
              <a:gd name="T10" fmla="*/ 0 w 60"/>
              <a:gd name="T11" fmla="*/ 72 h 100"/>
              <a:gd name="T12" fmla="*/ 10 w 60"/>
              <a:gd name="T13" fmla="*/ 50 h 100"/>
              <a:gd name="T14" fmla="*/ 6 w 60"/>
              <a:gd name="T15" fmla="*/ 22 h 100"/>
              <a:gd name="T16" fmla="*/ 6 w 60"/>
              <a:gd name="T17" fmla="*/ 0 h 100"/>
              <a:gd name="T18" fmla="*/ 44 w 60"/>
              <a:gd name="T19" fmla="*/ 0 h 100"/>
              <a:gd name="T20" fmla="*/ 56 w 60"/>
              <a:gd name="T21" fmla="*/ 18 h 100"/>
              <a:gd name="T22" fmla="*/ 52 w 60"/>
              <a:gd name="T23" fmla="*/ 30 h 100"/>
              <a:gd name="T24" fmla="*/ 54 w 60"/>
              <a:gd name="T25" fmla="*/ 40 h 100"/>
              <a:gd name="T26" fmla="*/ 56 w 60"/>
              <a:gd name="T27" fmla="*/ 48 h 100"/>
              <a:gd name="T28" fmla="*/ 60 w 60"/>
              <a:gd name="T29" fmla="*/ 80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60" h="100">
                <a:moveTo>
                  <a:pt x="60" y="80"/>
                </a:moveTo>
                <a:lnTo>
                  <a:pt x="48" y="86"/>
                </a:lnTo>
                <a:lnTo>
                  <a:pt x="36" y="96"/>
                </a:lnTo>
                <a:lnTo>
                  <a:pt x="20" y="100"/>
                </a:lnTo>
                <a:lnTo>
                  <a:pt x="8" y="94"/>
                </a:lnTo>
                <a:lnTo>
                  <a:pt x="0" y="72"/>
                </a:lnTo>
                <a:lnTo>
                  <a:pt x="10" y="50"/>
                </a:lnTo>
                <a:lnTo>
                  <a:pt x="6" y="22"/>
                </a:lnTo>
                <a:lnTo>
                  <a:pt x="6" y="0"/>
                </a:lnTo>
                <a:lnTo>
                  <a:pt x="44" y="0"/>
                </a:lnTo>
                <a:lnTo>
                  <a:pt x="56" y="18"/>
                </a:lnTo>
                <a:lnTo>
                  <a:pt x="52" y="30"/>
                </a:lnTo>
                <a:lnTo>
                  <a:pt x="54" y="40"/>
                </a:lnTo>
                <a:lnTo>
                  <a:pt x="56" y="48"/>
                </a:lnTo>
                <a:lnTo>
                  <a:pt x="60" y="8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7938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153" name="Freeform 156"/>
          <p:cNvSpPr>
            <a:spLocks/>
          </p:cNvSpPr>
          <p:nvPr/>
        </p:nvSpPr>
        <p:spPr bwMode="gray">
          <a:xfrm>
            <a:off x="4129088" y="3979863"/>
            <a:ext cx="133350" cy="146050"/>
          </a:xfrm>
          <a:custGeom>
            <a:avLst/>
            <a:gdLst>
              <a:gd name="T0" fmla="*/ 92 w 94"/>
              <a:gd name="T1" fmla="*/ 84 h 98"/>
              <a:gd name="T2" fmla="*/ 50 w 94"/>
              <a:gd name="T3" fmla="*/ 84 h 98"/>
              <a:gd name="T4" fmla="*/ 24 w 94"/>
              <a:gd name="T5" fmla="*/ 94 h 98"/>
              <a:gd name="T6" fmla="*/ 12 w 94"/>
              <a:gd name="T7" fmla="*/ 98 h 98"/>
              <a:gd name="T8" fmla="*/ 16 w 94"/>
              <a:gd name="T9" fmla="*/ 78 h 98"/>
              <a:gd name="T10" fmla="*/ 14 w 94"/>
              <a:gd name="T11" fmla="*/ 72 h 98"/>
              <a:gd name="T12" fmla="*/ 8 w 94"/>
              <a:gd name="T13" fmla="*/ 68 h 98"/>
              <a:gd name="T14" fmla="*/ 0 w 94"/>
              <a:gd name="T15" fmla="*/ 66 h 98"/>
              <a:gd name="T16" fmla="*/ 0 w 94"/>
              <a:gd name="T17" fmla="*/ 56 h 98"/>
              <a:gd name="T18" fmla="*/ 0 w 94"/>
              <a:gd name="T19" fmla="*/ 48 h 98"/>
              <a:gd name="T20" fmla="*/ 6 w 94"/>
              <a:gd name="T21" fmla="*/ 44 h 98"/>
              <a:gd name="T22" fmla="*/ 4 w 94"/>
              <a:gd name="T23" fmla="*/ 34 h 98"/>
              <a:gd name="T24" fmla="*/ 10 w 94"/>
              <a:gd name="T25" fmla="*/ 32 h 98"/>
              <a:gd name="T26" fmla="*/ 8 w 94"/>
              <a:gd name="T27" fmla="*/ 18 h 98"/>
              <a:gd name="T28" fmla="*/ 4 w 94"/>
              <a:gd name="T29" fmla="*/ 10 h 98"/>
              <a:gd name="T30" fmla="*/ 6 w 94"/>
              <a:gd name="T31" fmla="*/ 2 h 98"/>
              <a:gd name="T32" fmla="*/ 46 w 94"/>
              <a:gd name="T33" fmla="*/ 0 h 98"/>
              <a:gd name="T34" fmla="*/ 66 w 94"/>
              <a:gd name="T35" fmla="*/ 14 h 98"/>
              <a:gd name="T36" fmla="*/ 76 w 94"/>
              <a:gd name="T37" fmla="*/ 6 h 98"/>
              <a:gd name="T38" fmla="*/ 90 w 94"/>
              <a:gd name="T39" fmla="*/ 12 h 98"/>
              <a:gd name="T40" fmla="*/ 94 w 94"/>
              <a:gd name="T41" fmla="*/ 40 h 98"/>
              <a:gd name="T42" fmla="*/ 84 w 94"/>
              <a:gd name="T43" fmla="*/ 62 h 98"/>
              <a:gd name="T44" fmla="*/ 92 w 94"/>
              <a:gd name="T45" fmla="*/ 84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94" h="98">
                <a:moveTo>
                  <a:pt x="92" y="84"/>
                </a:moveTo>
                <a:lnTo>
                  <a:pt x="50" y="84"/>
                </a:lnTo>
                <a:lnTo>
                  <a:pt x="24" y="94"/>
                </a:lnTo>
                <a:lnTo>
                  <a:pt x="12" y="98"/>
                </a:lnTo>
                <a:lnTo>
                  <a:pt x="16" y="78"/>
                </a:lnTo>
                <a:lnTo>
                  <a:pt x="14" y="72"/>
                </a:lnTo>
                <a:lnTo>
                  <a:pt x="8" y="68"/>
                </a:lnTo>
                <a:lnTo>
                  <a:pt x="0" y="66"/>
                </a:lnTo>
                <a:lnTo>
                  <a:pt x="0" y="56"/>
                </a:lnTo>
                <a:lnTo>
                  <a:pt x="0" y="48"/>
                </a:lnTo>
                <a:lnTo>
                  <a:pt x="6" y="44"/>
                </a:lnTo>
                <a:lnTo>
                  <a:pt x="4" y="34"/>
                </a:lnTo>
                <a:lnTo>
                  <a:pt x="10" y="32"/>
                </a:lnTo>
                <a:lnTo>
                  <a:pt x="8" y="18"/>
                </a:lnTo>
                <a:lnTo>
                  <a:pt x="4" y="10"/>
                </a:lnTo>
                <a:lnTo>
                  <a:pt x="6" y="2"/>
                </a:lnTo>
                <a:lnTo>
                  <a:pt x="46" y="0"/>
                </a:lnTo>
                <a:lnTo>
                  <a:pt x="66" y="14"/>
                </a:lnTo>
                <a:lnTo>
                  <a:pt x="76" y="6"/>
                </a:lnTo>
                <a:lnTo>
                  <a:pt x="90" y="12"/>
                </a:lnTo>
                <a:lnTo>
                  <a:pt x="94" y="40"/>
                </a:lnTo>
                <a:lnTo>
                  <a:pt x="84" y="62"/>
                </a:lnTo>
                <a:lnTo>
                  <a:pt x="92" y="84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635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154" name="Freeform 157"/>
          <p:cNvSpPr>
            <a:spLocks/>
          </p:cNvSpPr>
          <p:nvPr/>
        </p:nvSpPr>
        <p:spPr bwMode="gray">
          <a:xfrm>
            <a:off x="4532313" y="4171950"/>
            <a:ext cx="39687" cy="36513"/>
          </a:xfrm>
          <a:custGeom>
            <a:avLst/>
            <a:gdLst>
              <a:gd name="T0" fmla="*/ 4 w 29"/>
              <a:gd name="T1" fmla="*/ 0 h 24"/>
              <a:gd name="T2" fmla="*/ 29 w 29"/>
              <a:gd name="T3" fmla="*/ 0 h 24"/>
              <a:gd name="T4" fmla="*/ 26 w 29"/>
              <a:gd name="T5" fmla="*/ 22 h 24"/>
              <a:gd name="T6" fmla="*/ 2 w 29"/>
              <a:gd name="T7" fmla="*/ 24 h 24"/>
              <a:gd name="T8" fmla="*/ 0 w 29"/>
              <a:gd name="T9" fmla="*/ 10 h 24"/>
              <a:gd name="T10" fmla="*/ 4 w 29"/>
              <a:gd name="T11" fmla="*/ 0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9" h="24">
                <a:moveTo>
                  <a:pt x="4" y="0"/>
                </a:moveTo>
                <a:lnTo>
                  <a:pt x="29" y="0"/>
                </a:lnTo>
                <a:lnTo>
                  <a:pt x="26" y="22"/>
                </a:lnTo>
                <a:lnTo>
                  <a:pt x="2" y="24"/>
                </a:lnTo>
                <a:lnTo>
                  <a:pt x="0" y="10"/>
                </a:lnTo>
                <a:lnTo>
                  <a:pt x="4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635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155" name="Freeform 158"/>
          <p:cNvSpPr>
            <a:spLocks/>
          </p:cNvSpPr>
          <p:nvPr/>
        </p:nvSpPr>
        <p:spPr bwMode="gray">
          <a:xfrm>
            <a:off x="5284788" y="4511675"/>
            <a:ext cx="160337" cy="331788"/>
          </a:xfrm>
          <a:custGeom>
            <a:avLst/>
            <a:gdLst>
              <a:gd name="T0" fmla="*/ 22 w 114"/>
              <a:gd name="T1" fmla="*/ 70 h 224"/>
              <a:gd name="T2" fmla="*/ 46 w 114"/>
              <a:gd name="T3" fmla="*/ 60 h 224"/>
              <a:gd name="T4" fmla="*/ 70 w 114"/>
              <a:gd name="T5" fmla="*/ 44 h 224"/>
              <a:gd name="T6" fmla="*/ 78 w 114"/>
              <a:gd name="T7" fmla="*/ 30 h 224"/>
              <a:gd name="T8" fmla="*/ 86 w 114"/>
              <a:gd name="T9" fmla="*/ 26 h 224"/>
              <a:gd name="T10" fmla="*/ 94 w 114"/>
              <a:gd name="T11" fmla="*/ 10 h 224"/>
              <a:gd name="T12" fmla="*/ 96 w 114"/>
              <a:gd name="T13" fmla="*/ 0 h 224"/>
              <a:gd name="T14" fmla="*/ 108 w 114"/>
              <a:gd name="T15" fmla="*/ 20 h 224"/>
              <a:gd name="T16" fmla="*/ 112 w 114"/>
              <a:gd name="T17" fmla="*/ 40 h 224"/>
              <a:gd name="T18" fmla="*/ 114 w 114"/>
              <a:gd name="T19" fmla="*/ 52 h 224"/>
              <a:gd name="T20" fmla="*/ 114 w 114"/>
              <a:gd name="T21" fmla="*/ 64 h 224"/>
              <a:gd name="T22" fmla="*/ 102 w 114"/>
              <a:gd name="T23" fmla="*/ 66 h 224"/>
              <a:gd name="T24" fmla="*/ 102 w 114"/>
              <a:gd name="T25" fmla="*/ 82 h 224"/>
              <a:gd name="T26" fmla="*/ 82 w 114"/>
              <a:gd name="T27" fmla="*/ 150 h 224"/>
              <a:gd name="T28" fmla="*/ 74 w 114"/>
              <a:gd name="T29" fmla="*/ 182 h 224"/>
              <a:gd name="T30" fmla="*/ 62 w 114"/>
              <a:gd name="T31" fmla="*/ 214 h 224"/>
              <a:gd name="T32" fmla="*/ 40 w 114"/>
              <a:gd name="T33" fmla="*/ 224 h 224"/>
              <a:gd name="T34" fmla="*/ 18 w 114"/>
              <a:gd name="T35" fmla="*/ 222 h 224"/>
              <a:gd name="T36" fmla="*/ 8 w 114"/>
              <a:gd name="T37" fmla="*/ 202 h 224"/>
              <a:gd name="T38" fmla="*/ 6 w 114"/>
              <a:gd name="T39" fmla="*/ 182 h 224"/>
              <a:gd name="T40" fmla="*/ 0 w 114"/>
              <a:gd name="T41" fmla="*/ 164 h 224"/>
              <a:gd name="T42" fmla="*/ 16 w 114"/>
              <a:gd name="T43" fmla="*/ 142 h 224"/>
              <a:gd name="T44" fmla="*/ 20 w 114"/>
              <a:gd name="T45" fmla="*/ 122 h 224"/>
              <a:gd name="T46" fmla="*/ 16 w 114"/>
              <a:gd name="T47" fmla="*/ 106 h 224"/>
              <a:gd name="T48" fmla="*/ 10 w 114"/>
              <a:gd name="T49" fmla="*/ 90 h 224"/>
              <a:gd name="T50" fmla="*/ 18 w 114"/>
              <a:gd name="T51" fmla="*/ 80 h 224"/>
              <a:gd name="T52" fmla="*/ 22 w 114"/>
              <a:gd name="T53" fmla="*/ 70 h 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14" h="224">
                <a:moveTo>
                  <a:pt x="22" y="70"/>
                </a:moveTo>
                <a:lnTo>
                  <a:pt x="46" y="60"/>
                </a:lnTo>
                <a:lnTo>
                  <a:pt x="70" y="44"/>
                </a:lnTo>
                <a:lnTo>
                  <a:pt x="78" y="30"/>
                </a:lnTo>
                <a:lnTo>
                  <a:pt x="86" y="26"/>
                </a:lnTo>
                <a:lnTo>
                  <a:pt x="94" y="10"/>
                </a:lnTo>
                <a:lnTo>
                  <a:pt x="96" y="0"/>
                </a:lnTo>
                <a:lnTo>
                  <a:pt x="108" y="20"/>
                </a:lnTo>
                <a:lnTo>
                  <a:pt x="112" y="40"/>
                </a:lnTo>
                <a:lnTo>
                  <a:pt x="114" y="52"/>
                </a:lnTo>
                <a:lnTo>
                  <a:pt x="114" y="64"/>
                </a:lnTo>
                <a:lnTo>
                  <a:pt x="102" y="66"/>
                </a:lnTo>
                <a:lnTo>
                  <a:pt x="102" y="82"/>
                </a:lnTo>
                <a:lnTo>
                  <a:pt x="82" y="150"/>
                </a:lnTo>
                <a:lnTo>
                  <a:pt x="74" y="182"/>
                </a:lnTo>
                <a:lnTo>
                  <a:pt x="62" y="214"/>
                </a:lnTo>
                <a:lnTo>
                  <a:pt x="40" y="224"/>
                </a:lnTo>
                <a:lnTo>
                  <a:pt x="18" y="222"/>
                </a:lnTo>
                <a:lnTo>
                  <a:pt x="8" y="202"/>
                </a:lnTo>
                <a:lnTo>
                  <a:pt x="6" y="182"/>
                </a:lnTo>
                <a:lnTo>
                  <a:pt x="0" y="164"/>
                </a:lnTo>
                <a:lnTo>
                  <a:pt x="16" y="142"/>
                </a:lnTo>
                <a:lnTo>
                  <a:pt x="20" y="122"/>
                </a:lnTo>
                <a:lnTo>
                  <a:pt x="16" y="106"/>
                </a:lnTo>
                <a:lnTo>
                  <a:pt x="10" y="90"/>
                </a:lnTo>
                <a:lnTo>
                  <a:pt x="18" y="80"/>
                </a:lnTo>
                <a:lnTo>
                  <a:pt x="22" y="7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635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156" name="Freeform 159"/>
          <p:cNvSpPr>
            <a:spLocks/>
          </p:cNvSpPr>
          <p:nvPr/>
        </p:nvSpPr>
        <p:spPr bwMode="gray">
          <a:xfrm>
            <a:off x="4691063" y="4757738"/>
            <a:ext cx="365125" cy="323850"/>
          </a:xfrm>
          <a:custGeom>
            <a:avLst/>
            <a:gdLst>
              <a:gd name="T0" fmla="*/ 0 w 260"/>
              <a:gd name="T1" fmla="*/ 2147483647 h 218"/>
              <a:gd name="T2" fmla="*/ 2147483647 w 260"/>
              <a:gd name="T3" fmla="*/ 2147483647 h 218"/>
              <a:gd name="T4" fmla="*/ 2147483647 w 260"/>
              <a:gd name="T5" fmla="*/ 2147483647 h 218"/>
              <a:gd name="T6" fmla="*/ 2147483647 w 260"/>
              <a:gd name="T7" fmla="*/ 2147483647 h 218"/>
              <a:gd name="T8" fmla="*/ 2147483647 w 260"/>
              <a:gd name="T9" fmla="*/ 2147483647 h 218"/>
              <a:gd name="T10" fmla="*/ 2147483647 w 260"/>
              <a:gd name="T11" fmla="*/ 2147483647 h 218"/>
              <a:gd name="T12" fmla="*/ 2147483647 w 260"/>
              <a:gd name="T13" fmla="*/ 2147483647 h 218"/>
              <a:gd name="T14" fmla="*/ 2147483647 w 260"/>
              <a:gd name="T15" fmla="*/ 2147483647 h 218"/>
              <a:gd name="T16" fmla="*/ 2147483647 w 260"/>
              <a:gd name="T17" fmla="*/ 2147483647 h 218"/>
              <a:gd name="T18" fmla="*/ 2147483647 w 260"/>
              <a:gd name="T19" fmla="*/ 2147483647 h 218"/>
              <a:gd name="T20" fmla="*/ 2147483647 w 260"/>
              <a:gd name="T21" fmla="*/ 2147483647 h 218"/>
              <a:gd name="T22" fmla="*/ 2147483647 w 260"/>
              <a:gd name="T23" fmla="*/ 2147483647 h 218"/>
              <a:gd name="T24" fmla="*/ 2147483647 w 260"/>
              <a:gd name="T25" fmla="*/ 2147483647 h 218"/>
              <a:gd name="T26" fmla="*/ 2147483647 w 260"/>
              <a:gd name="T27" fmla="*/ 2147483647 h 218"/>
              <a:gd name="T28" fmla="*/ 2147483647 w 260"/>
              <a:gd name="T29" fmla="*/ 2147483647 h 218"/>
              <a:gd name="T30" fmla="*/ 2147483647 w 260"/>
              <a:gd name="T31" fmla="*/ 2147483647 h 218"/>
              <a:gd name="T32" fmla="*/ 2147483647 w 260"/>
              <a:gd name="T33" fmla="*/ 2147483647 h 218"/>
              <a:gd name="T34" fmla="*/ 2147483647 w 260"/>
              <a:gd name="T35" fmla="*/ 2147483647 h 218"/>
              <a:gd name="T36" fmla="*/ 2147483647 w 260"/>
              <a:gd name="T37" fmla="*/ 2147483647 h 218"/>
              <a:gd name="T38" fmla="*/ 2147483647 w 260"/>
              <a:gd name="T39" fmla="*/ 2147483647 h 218"/>
              <a:gd name="T40" fmla="*/ 2147483647 w 260"/>
              <a:gd name="T41" fmla="*/ 0 h 218"/>
              <a:gd name="T42" fmla="*/ 2147483647 w 260"/>
              <a:gd name="T43" fmla="*/ 2147483647 h 218"/>
              <a:gd name="T44" fmla="*/ 2147483647 w 260"/>
              <a:gd name="T45" fmla="*/ 2147483647 h 218"/>
              <a:gd name="T46" fmla="*/ 2147483647 w 260"/>
              <a:gd name="T47" fmla="*/ 2147483647 h 218"/>
              <a:gd name="T48" fmla="*/ 2147483647 w 260"/>
              <a:gd name="T49" fmla="*/ 2147483647 h 218"/>
              <a:gd name="T50" fmla="*/ 2147483647 w 260"/>
              <a:gd name="T51" fmla="*/ 2147483647 h 218"/>
              <a:gd name="T52" fmla="*/ 2147483647 w 260"/>
              <a:gd name="T53" fmla="*/ 2147483647 h 218"/>
              <a:gd name="T54" fmla="*/ 2147483647 w 260"/>
              <a:gd name="T55" fmla="*/ 2147483647 h 218"/>
              <a:gd name="T56" fmla="*/ 2147483647 w 260"/>
              <a:gd name="T57" fmla="*/ 2147483647 h 218"/>
              <a:gd name="T58" fmla="*/ 2147483647 w 260"/>
              <a:gd name="T59" fmla="*/ 2147483647 h 218"/>
              <a:gd name="T60" fmla="*/ 2147483647 w 260"/>
              <a:gd name="T61" fmla="*/ 2147483647 h 218"/>
              <a:gd name="T62" fmla="*/ 2147483647 w 260"/>
              <a:gd name="T63" fmla="*/ 2147483647 h 218"/>
              <a:gd name="T64" fmla="*/ 2147483647 w 260"/>
              <a:gd name="T65" fmla="*/ 2147483647 h 218"/>
              <a:gd name="T66" fmla="*/ 2147483647 w 260"/>
              <a:gd name="T67" fmla="*/ 2147483647 h 218"/>
              <a:gd name="T68" fmla="*/ 2147483647 w 260"/>
              <a:gd name="T69" fmla="*/ 2147483647 h 218"/>
              <a:gd name="T70" fmla="*/ 2147483647 w 260"/>
              <a:gd name="T71" fmla="*/ 2147483647 h 218"/>
              <a:gd name="T72" fmla="*/ 2147483647 w 260"/>
              <a:gd name="T73" fmla="*/ 2147483647 h 218"/>
              <a:gd name="T74" fmla="*/ 2147483647 w 260"/>
              <a:gd name="T75" fmla="*/ 2147483647 h 218"/>
              <a:gd name="T76" fmla="*/ 2147483647 w 260"/>
              <a:gd name="T77" fmla="*/ 2147483647 h 218"/>
              <a:gd name="T78" fmla="*/ 2147483647 w 260"/>
              <a:gd name="T79" fmla="*/ 2147483647 h 218"/>
              <a:gd name="T80" fmla="*/ 2147483647 w 260"/>
              <a:gd name="T81" fmla="*/ 2147483647 h 218"/>
              <a:gd name="T82" fmla="*/ 2147483647 w 260"/>
              <a:gd name="T83" fmla="*/ 2147483647 h 218"/>
              <a:gd name="T84" fmla="*/ 2147483647 w 260"/>
              <a:gd name="T85" fmla="*/ 2147483647 h 218"/>
              <a:gd name="T86" fmla="*/ 2147483647 w 260"/>
              <a:gd name="T87" fmla="*/ 2147483647 h 218"/>
              <a:gd name="T88" fmla="*/ 2147483647 w 260"/>
              <a:gd name="T89" fmla="*/ 2147483647 h 218"/>
              <a:gd name="T90" fmla="*/ 2147483647 w 260"/>
              <a:gd name="T91" fmla="*/ 2147483647 h 218"/>
              <a:gd name="T92" fmla="*/ 2147483647 w 260"/>
              <a:gd name="T93" fmla="*/ 2147483647 h 218"/>
              <a:gd name="T94" fmla="*/ 2147483647 w 260"/>
              <a:gd name="T95" fmla="*/ 2147483647 h 218"/>
              <a:gd name="T96" fmla="*/ 2147483647 w 260"/>
              <a:gd name="T97" fmla="*/ 2147483647 h 218"/>
              <a:gd name="T98" fmla="*/ 0 w 260"/>
              <a:gd name="T99" fmla="*/ 2147483647 h 218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260" h="218">
                <a:moveTo>
                  <a:pt x="0" y="108"/>
                </a:moveTo>
                <a:lnTo>
                  <a:pt x="2" y="104"/>
                </a:lnTo>
                <a:lnTo>
                  <a:pt x="6" y="102"/>
                </a:lnTo>
                <a:lnTo>
                  <a:pt x="8" y="102"/>
                </a:lnTo>
                <a:lnTo>
                  <a:pt x="14" y="110"/>
                </a:lnTo>
                <a:lnTo>
                  <a:pt x="22" y="114"/>
                </a:lnTo>
                <a:lnTo>
                  <a:pt x="38" y="114"/>
                </a:lnTo>
                <a:lnTo>
                  <a:pt x="54" y="104"/>
                </a:lnTo>
                <a:lnTo>
                  <a:pt x="54" y="46"/>
                </a:lnTo>
                <a:lnTo>
                  <a:pt x="66" y="58"/>
                </a:lnTo>
                <a:lnTo>
                  <a:pt x="66" y="78"/>
                </a:lnTo>
                <a:lnTo>
                  <a:pt x="82" y="78"/>
                </a:lnTo>
                <a:lnTo>
                  <a:pt x="96" y="66"/>
                </a:lnTo>
                <a:lnTo>
                  <a:pt x="100" y="54"/>
                </a:lnTo>
                <a:lnTo>
                  <a:pt x="110" y="54"/>
                </a:lnTo>
                <a:lnTo>
                  <a:pt x="120" y="62"/>
                </a:lnTo>
                <a:lnTo>
                  <a:pt x="140" y="60"/>
                </a:lnTo>
                <a:lnTo>
                  <a:pt x="148" y="46"/>
                </a:lnTo>
                <a:lnTo>
                  <a:pt x="186" y="6"/>
                </a:lnTo>
                <a:lnTo>
                  <a:pt x="196" y="6"/>
                </a:lnTo>
                <a:lnTo>
                  <a:pt x="198" y="0"/>
                </a:lnTo>
                <a:lnTo>
                  <a:pt x="228" y="2"/>
                </a:lnTo>
                <a:lnTo>
                  <a:pt x="236" y="8"/>
                </a:lnTo>
                <a:lnTo>
                  <a:pt x="241" y="31"/>
                </a:lnTo>
                <a:lnTo>
                  <a:pt x="241" y="55"/>
                </a:lnTo>
                <a:lnTo>
                  <a:pt x="217" y="69"/>
                </a:lnTo>
                <a:lnTo>
                  <a:pt x="227" y="93"/>
                </a:lnTo>
                <a:lnTo>
                  <a:pt x="260" y="80"/>
                </a:lnTo>
                <a:lnTo>
                  <a:pt x="254" y="90"/>
                </a:lnTo>
                <a:lnTo>
                  <a:pt x="254" y="104"/>
                </a:lnTo>
                <a:lnTo>
                  <a:pt x="246" y="110"/>
                </a:lnTo>
                <a:lnTo>
                  <a:pt x="230" y="130"/>
                </a:lnTo>
                <a:lnTo>
                  <a:pt x="224" y="142"/>
                </a:lnTo>
                <a:lnTo>
                  <a:pt x="210" y="160"/>
                </a:lnTo>
                <a:lnTo>
                  <a:pt x="188" y="176"/>
                </a:lnTo>
                <a:lnTo>
                  <a:pt x="164" y="198"/>
                </a:lnTo>
                <a:lnTo>
                  <a:pt x="142" y="202"/>
                </a:lnTo>
                <a:lnTo>
                  <a:pt x="128" y="208"/>
                </a:lnTo>
                <a:lnTo>
                  <a:pt x="110" y="206"/>
                </a:lnTo>
                <a:lnTo>
                  <a:pt x="88" y="206"/>
                </a:lnTo>
                <a:lnTo>
                  <a:pt x="70" y="212"/>
                </a:lnTo>
                <a:lnTo>
                  <a:pt x="50" y="218"/>
                </a:lnTo>
                <a:lnTo>
                  <a:pt x="34" y="210"/>
                </a:lnTo>
                <a:lnTo>
                  <a:pt x="28" y="198"/>
                </a:lnTo>
                <a:lnTo>
                  <a:pt x="20" y="184"/>
                </a:lnTo>
                <a:lnTo>
                  <a:pt x="30" y="172"/>
                </a:lnTo>
                <a:lnTo>
                  <a:pt x="22" y="158"/>
                </a:lnTo>
                <a:lnTo>
                  <a:pt x="12" y="144"/>
                </a:lnTo>
                <a:lnTo>
                  <a:pt x="6" y="122"/>
                </a:lnTo>
                <a:lnTo>
                  <a:pt x="0" y="108"/>
                </a:lnTo>
                <a:close/>
              </a:path>
            </a:pathLst>
          </a:custGeom>
          <a:solidFill>
            <a:srgbClr val="92D050"/>
          </a:solidFill>
          <a:ln w="635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7" name="Freeform 160"/>
          <p:cNvSpPr>
            <a:spLocks/>
          </p:cNvSpPr>
          <p:nvPr/>
        </p:nvSpPr>
        <p:spPr bwMode="gray">
          <a:xfrm>
            <a:off x="4884738" y="4603750"/>
            <a:ext cx="168275" cy="157163"/>
          </a:xfrm>
          <a:custGeom>
            <a:avLst/>
            <a:gdLst>
              <a:gd name="T0" fmla="*/ 60 w 120"/>
              <a:gd name="T1" fmla="*/ 104 h 106"/>
              <a:gd name="T2" fmla="*/ 58 w 120"/>
              <a:gd name="T3" fmla="*/ 98 h 106"/>
              <a:gd name="T4" fmla="*/ 44 w 120"/>
              <a:gd name="T5" fmla="*/ 96 h 106"/>
              <a:gd name="T6" fmla="*/ 36 w 120"/>
              <a:gd name="T7" fmla="*/ 76 h 106"/>
              <a:gd name="T8" fmla="*/ 12 w 120"/>
              <a:gd name="T9" fmla="*/ 64 h 106"/>
              <a:gd name="T10" fmla="*/ 8 w 120"/>
              <a:gd name="T11" fmla="*/ 48 h 106"/>
              <a:gd name="T12" fmla="*/ 0 w 120"/>
              <a:gd name="T13" fmla="*/ 36 h 106"/>
              <a:gd name="T14" fmla="*/ 28 w 120"/>
              <a:gd name="T15" fmla="*/ 34 h 106"/>
              <a:gd name="T16" fmla="*/ 42 w 120"/>
              <a:gd name="T17" fmla="*/ 16 h 106"/>
              <a:gd name="T18" fmla="*/ 54 w 120"/>
              <a:gd name="T19" fmla="*/ 14 h 106"/>
              <a:gd name="T20" fmla="*/ 62 w 120"/>
              <a:gd name="T21" fmla="*/ 0 h 106"/>
              <a:gd name="T22" fmla="*/ 78 w 120"/>
              <a:gd name="T23" fmla="*/ 0 h 106"/>
              <a:gd name="T24" fmla="*/ 118 w 120"/>
              <a:gd name="T25" fmla="*/ 14 h 106"/>
              <a:gd name="T26" fmla="*/ 120 w 120"/>
              <a:gd name="T27" fmla="*/ 42 h 106"/>
              <a:gd name="T28" fmla="*/ 120 w 120"/>
              <a:gd name="T29" fmla="*/ 72 h 106"/>
              <a:gd name="T30" fmla="*/ 112 w 120"/>
              <a:gd name="T31" fmla="*/ 90 h 106"/>
              <a:gd name="T32" fmla="*/ 90 w 120"/>
              <a:gd name="T33" fmla="*/ 106 h 106"/>
              <a:gd name="T34" fmla="*/ 60 w 120"/>
              <a:gd name="T35" fmla="*/ 104 h 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20" h="106">
                <a:moveTo>
                  <a:pt x="60" y="104"/>
                </a:moveTo>
                <a:lnTo>
                  <a:pt x="58" y="98"/>
                </a:lnTo>
                <a:lnTo>
                  <a:pt x="44" y="96"/>
                </a:lnTo>
                <a:lnTo>
                  <a:pt x="36" y="76"/>
                </a:lnTo>
                <a:lnTo>
                  <a:pt x="12" y="64"/>
                </a:lnTo>
                <a:lnTo>
                  <a:pt x="8" y="48"/>
                </a:lnTo>
                <a:lnTo>
                  <a:pt x="0" y="36"/>
                </a:lnTo>
                <a:lnTo>
                  <a:pt x="28" y="34"/>
                </a:lnTo>
                <a:lnTo>
                  <a:pt x="42" y="16"/>
                </a:lnTo>
                <a:lnTo>
                  <a:pt x="54" y="14"/>
                </a:lnTo>
                <a:lnTo>
                  <a:pt x="62" y="0"/>
                </a:lnTo>
                <a:lnTo>
                  <a:pt x="78" y="0"/>
                </a:lnTo>
                <a:lnTo>
                  <a:pt x="118" y="14"/>
                </a:lnTo>
                <a:lnTo>
                  <a:pt x="120" y="42"/>
                </a:lnTo>
                <a:lnTo>
                  <a:pt x="120" y="72"/>
                </a:lnTo>
                <a:lnTo>
                  <a:pt x="112" y="90"/>
                </a:lnTo>
                <a:lnTo>
                  <a:pt x="90" y="106"/>
                </a:lnTo>
                <a:lnTo>
                  <a:pt x="60" y="104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635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158" name="Freeform 161"/>
          <p:cNvSpPr>
            <a:spLocks/>
          </p:cNvSpPr>
          <p:nvPr/>
        </p:nvSpPr>
        <p:spPr bwMode="gray">
          <a:xfrm>
            <a:off x="4767263" y="4656138"/>
            <a:ext cx="201612" cy="217487"/>
          </a:xfrm>
          <a:custGeom>
            <a:avLst/>
            <a:gdLst>
              <a:gd name="T0" fmla="*/ 0 w 144"/>
              <a:gd name="T1" fmla="*/ 114 h 146"/>
              <a:gd name="T2" fmla="*/ 0 w 144"/>
              <a:gd name="T3" fmla="*/ 66 h 146"/>
              <a:gd name="T4" fmla="*/ 14 w 144"/>
              <a:gd name="T5" fmla="*/ 66 h 146"/>
              <a:gd name="T6" fmla="*/ 16 w 144"/>
              <a:gd name="T7" fmla="*/ 4 h 146"/>
              <a:gd name="T8" fmla="*/ 50 w 144"/>
              <a:gd name="T9" fmla="*/ 0 h 146"/>
              <a:gd name="T10" fmla="*/ 56 w 144"/>
              <a:gd name="T11" fmla="*/ 8 h 146"/>
              <a:gd name="T12" fmla="*/ 84 w 144"/>
              <a:gd name="T13" fmla="*/ 0 h 146"/>
              <a:gd name="T14" fmla="*/ 92 w 144"/>
              <a:gd name="T15" fmla="*/ 12 h 146"/>
              <a:gd name="T16" fmla="*/ 96 w 144"/>
              <a:gd name="T17" fmla="*/ 28 h 146"/>
              <a:gd name="T18" fmla="*/ 120 w 144"/>
              <a:gd name="T19" fmla="*/ 40 h 146"/>
              <a:gd name="T20" fmla="*/ 128 w 144"/>
              <a:gd name="T21" fmla="*/ 60 h 146"/>
              <a:gd name="T22" fmla="*/ 142 w 144"/>
              <a:gd name="T23" fmla="*/ 62 h 146"/>
              <a:gd name="T24" fmla="*/ 144 w 144"/>
              <a:gd name="T25" fmla="*/ 70 h 146"/>
              <a:gd name="T26" fmla="*/ 142 w 144"/>
              <a:gd name="T27" fmla="*/ 74 h 146"/>
              <a:gd name="T28" fmla="*/ 132 w 144"/>
              <a:gd name="T29" fmla="*/ 74 h 146"/>
              <a:gd name="T30" fmla="*/ 94 w 144"/>
              <a:gd name="T31" fmla="*/ 114 h 146"/>
              <a:gd name="T32" fmla="*/ 86 w 144"/>
              <a:gd name="T33" fmla="*/ 128 h 146"/>
              <a:gd name="T34" fmla="*/ 66 w 144"/>
              <a:gd name="T35" fmla="*/ 130 h 146"/>
              <a:gd name="T36" fmla="*/ 56 w 144"/>
              <a:gd name="T37" fmla="*/ 122 h 146"/>
              <a:gd name="T38" fmla="*/ 46 w 144"/>
              <a:gd name="T39" fmla="*/ 122 h 146"/>
              <a:gd name="T40" fmla="*/ 42 w 144"/>
              <a:gd name="T41" fmla="*/ 134 h 146"/>
              <a:gd name="T42" fmla="*/ 28 w 144"/>
              <a:gd name="T43" fmla="*/ 146 h 146"/>
              <a:gd name="T44" fmla="*/ 12 w 144"/>
              <a:gd name="T45" fmla="*/ 146 h 146"/>
              <a:gd name="T46" fmla="*/ 12 w 144"/>
              <a:gd name="T47" fmla="*/ 126 h 146"/>
              <a:gd name="T48" fmla="*/ 0 w 144"/>
              <a:gd name="T49" fmla="*/ 114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44" h="146">
                <a:moveTo>
                  <a:pt x="0" y="114"/>
                </a:moveTo>
                <a:lnTo>
                  <a:pt x="0" y="66"/>
                </a:lnTo>
                <a:lnTo>
                  <a:pt x="14" y="66"/>
                </a:lnTo>
                <a:lnTo>
                  <a:pt x="16" y="4"/>
                </a:lnTo>
                <a:lnTo>
                  <a:pt x="50" y="0"/>
                </a:lnTo>
                <a:lnTo>
                  <a:pt x="56" y="8"/>
                </a:lnTo>
                <a:lnTo>
                  <a:pt x="84" y="0"/>
                </a:lnTo>
                <a:lnTo>
                  <a:pt x="92" y="12"/>
                </a:lnTo>
                <a:lnTo>
                  <a:pt x="96" y="28"/>
                </a:lnTo>
                <a:lnTo>
                  <a:pt x="120" y="40"/>
                </a:lnTo>
                <a:lnTo>
                  <a:pt x="128" y="60"/>
                </a:lnTo>
                <a:lnTo>
                  <a:pt x="142" y="62"/>
                </a:lnTo>
                <a:lnTo>
                  <a:pt x="144" y="70"/>
                </a:lnTo>
                <a:lnTo>
                  <a:pt x="142" y="74"/>
                </a:lnTo>
                <a:lnTo>
                  <a:pt x="132" y="74"/>
                </a:lnTo>
                <a:lnTo>
                  <a:pt x="94" y="114"/>
                </a:lnTo>
                <a:lnTo>
                  <a:pt x="86" y="128"/>
                </a:lnTo>
                <a:lnTo>
                  <a:pt x="66" y="130"/>
                </a:lnTo>
                <a:lnTo>
                  <a:pt x="56" y="122"/>
                </a:lnTo>
                <a:lnTo>
                  <a:pt x="46" y="122"/>
                </a:lnTo>
                <a:lnTo>
                  <a:pt x="42" y="134"/>
                </a:lnTo>
                <a:lnTo>
                  <a:pt x="28" y="146"/>
                </a:lnTo>
                <a:lnTo>
                  <a:pt x="12" y="146"/>
                </a:lnTo>
                <a:lnTo>
                  <a:pt x="12" y="126"/>
                </a:lnTo>
                <a:lnTo>
                  <a:pt x="0" y="114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635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159" name="Freeform 162"/>
          <p:cNvSpPr>
            <a:spLocks/>
          </p:cNvSpPr>
          <p:nvPr/>
        </p:nvSpPr>
        <p:spPr bwMode="gray">
          <a:xfrm>
            <a:off x="4589463" y="4641850"/>
            <a:ext cx="200025" cy="285750"/>
          </a:xfrm>
          <a:custGeom>
            <a:avLst/>
            <a:gdLst>
              <a:gd name="T0" fmla="*/ 0 w 142"/>
              <a:gd name="T1" fmla="*/ 0 h 192"/>
              <a:gd name="T2" fmla="*/ 98 w 142"/>
              <a:gd name="T3" fmla="*/ 0 h 192"/>
              <a:gd name="T4" fmla="*/ 106 w 142"/>
              <a:gd name="T5" fmla="*/ 6 h 192"/>
              <a:gd name="T6" fmla="*/ 134 w 142"/>
              <a:gd name="T7" fmla="*/ 8 h 192"/>
              <a:gd name="T8" fmla="*/ 142 w 142"/>
              <a:gd name="T9" fmla="*/ 14 h 192"/>
              <a:gd name="T10" fmla="*/ 140 w 142"/>
              <a:gd name="T11" fmla="*/ 76 h 192"/>
              <a:gd name="T12" fmla="*/ 126 w 142"/>
              <a:gd name="T13" fmla="*/ 76 h 192"/>
              <a:gd name="T14" fmla="*/ 126 w 142"/>
              <a:gd name="T15" fmla="*/ 182 h 192"/>
              <a:gd name="T16" fmla="*/ 110 w 142"/>
              <a:gd name="T17" fmla="*/ 192 h 192"/>
              <a:gd name="T18" fmla="*/ 94 w 142"/>
              <a:gd name="T19" fmla="*/ 192 h 192"/>
              <a:gd name="T20" fmla="*/ 86 w 142"/>
              <a:gd name="T21" fmla="*/ 188 h 192"/>
              <a:gd name="T22" fmla="*/ 80 w 142"/>
              <a:gd name="T23" fmla="*/ 180 h 192"/>
              <a:gd name="T24" fmla="*/ 72 w 142"/>
              <a:gd name="T25" fmla="*/ 186 h 192"/>
              <a:gd name="T26" fmla="*/ 52 w 142"/>
              <a:gd name="T27" fmla="*/ 164 h 192"/>
              <a:gd name="T28" fmla="*/ 44 w 142"/>
              <a:gd name="T29" fmla="*/ 126 h 192"/>
              <a:gd name="T30" fmla="*/ 38 w 142"/>
              <a:gd name="T31" fmla="*/ 114 h 192"/>
              <a:gd name="T32" fmla="*/ 38 w 142"/>
              <a:gd name="T33" fmla="*/ 82 h 192"/>
              <a:gd name="T34" fmla="*/ 12 w 142"/>
              <a:gd name="T35" fmla="*/ 36 h 192"/>
              <a:gd name="T36" fmla="*/ 0 w 142"/>
              <a:gd name="T37" fmla="*/ 16 h 192"/>
              <a:gd name="T38" fmla="*/ 0 w 142"/>
              <a:gd name="T39" fmla="*/ 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42" h="192">
                <a:moveTo>
                  <a:pt x="0" y="0"/>
                </a:moveTo>
                <a:lnTo>
                  <a:pt x="98" y="0"/>
                </a:lnTo>
                <a:lnTo>
                  <a:pt x="106" y="6"/>
                </a:lnTo>
                <a:lnTo>
                  <a:pt x="134" y="8"/>
                </a:lnTo>
                <a:lnTo>
                  <a:pt x="142" y="14"/>
                </a:lnTo>
                <a:lnTo>
                  <a:pt x="140" y="76"/>
                </a:lnTo>
                <a:lnTo>
                  <a:pt x="126" y="76"/>
                </a:lnTo>
                <a:lnTo>
                  <a:pt x="126" y="182"/>
                </a:lnTo>
                <a:lnTo>
                  <a:pt x="110" y="192"/>
                </a:lnTo>
                <a:lnTo>
                  <a:pt x="94" y="192"/>
                </a:lnTo>
                <a:lnTo>
                  <a:pt x="86" y="188"/>
                </a:lnTo>
                <a:lnTo>
                  <a:pt x="80" y="180"/>
                </a:lnTo>
                <a:lnTo>
                  <a:pt x="72" y="186"/>
                </a:lnTo>
                <a:lnTo>
                  <a:pt x="52" y="164"/>
                </a:lnTo>
                <a:lnTo>
                  <a:pt x="44" y="126"/>
                </a:lnTo>
                <a:lnTo>
                  <a:pt x="38" y="114"/>
                </a:lnTo>
                <a:lnTo>
                  <a:pt x="38" y="82"/>
                </a:lnTo>
                <a:lnTo>
                  <a:pt x="12" y="36"/>
                </a:lnTo>
                <a:lnTo>
                  <a:pt x="0" y="1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635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160" name="Freeform 163"/>
          <p:cNvSpPr>
            <a:spLocks/>
          </p:cNvSpPr>
          <p:nvPr/>
        </p:nvSpPr>
        <p:spPr bwMode="gray">
          <a:xfrm>
            <a:off x="5000625" y="4475163"/>
            <a:ext cx="227013" cy="401637"/>
          </a:xfrm>
          <a:custGeom>
            <a:avLst/>
            <a:gdLst>
              <a:gd name="T0" fmla="*/ 0 w 162"/>
              <a:gd name="T1" fmla="*/ 2147483647 h 270"/>
              <a:gd name="T2" fmla="*/ 0 w 162"/>
              <a:gd name="T3" fmla="*/ 2147483647 h 270"/>
              <a:gd name="T4" fmla="*/ 2147483647 w 162"/>
              <a:gd name="T5" fmla="*/ 2147483647 h 270"/>
              <a:gd name="T6" fmla="*/ 2147483647 w 162"/>
              <a:gd name="T7" fmla="*/ 2147483647 h 270"/>
              <a:gd name="T8" fmla="*/ 2147483647 w 162"/>
              <a:gd name="T9" fmla="*/ 2147483647 h 270"/>
              <a:gd name="T10" fmla="*/ 2147483647 w 162"/>
              <a:gd name="T11" fmla="*/ 2147483647 h 270"/>
              <a:gd name="T12" fmla="*/ 2147483647 w 162"/>
              <a:gd name="T13" fmla="*/ 2147483647 h 270"/>
              <a:gd name="T14" fmla="*/ 2147483647 w 162"/>
              <a:gd name="T15" fmla="*/ 2147483647 h 270"/>
              <a:gd name="T16" fmla="*/ 2147483647 w 162"/>
              <a:gd name="T17" fmla="*/ 2147483647 h 270"/>
              <a:gd name="T18" fmla="*/ 2147483647 w 162"/>
              <a:gd name="T19" fmla="*/ 2147483647 h 270"/>
              <a:gd name="T20" fmla="*/ 2147483647 w 162"/>
              <a:gd name="T21" fmla="*/ 2147483647 h 270"/>
              <a:gd name="T22" fmla="*/ 2147483647 w 162"/>
              <a:gd name="T23" fmla="*/ 2147483647 h 270"/>
              <a:gd name="T24" fmla="*/ 2147483647 w 162"/>
              <a:gd name="T25" fmla="*/ 2147483647 h 270"/>
              <a:gd name="T26" fmla="*/ 2147483647 w 162"/>
              <a:gd name="T27" fmla="*/ 2147483647 h 270"/>
              <a:gd name="T28" fmla="*/ 2147483647 w 162"/>
              <a:gd name="T29" fmla="*/ 0 h 270"/>
              <a:gd name="T30" fmla="*/ 2147483647 w 162"/>
              <a:gd name="T31" fmla="*/ 2147483647 h 270"/>
              <a:gd name="T32" fmla="*/ 2147483647 w 162"/>
              <a:gd name="T33" fmla="*/ 2147483647 h 270"/>
              <a:gd name="T34" fmla="*/ 2147483647 w 162"/>
              <a:gd name="T35" fmla="*/ 2147483647 h 270"/>
              <a:gd name="T36" fmla="*/ 2147483647 w 162"/>
              <a:gd name="T37" fmla="*/ 2147483647 h 270"/>
              <a:gd name="T38" fmla="*/ 2147483647 w 162"/>
              <a:gd name="T39" fmla="*/ 2147483647 h 270"/>
              <a:gd name="T40" fmla="*/ 2147483647 w 162"/>
              <a:gd name="T41" fmla="*/ 2147483647 h 270"/>
              <a:gd name="T42" fmla="*/ 2147483647 w 162"/>
              <a:gd name="T43" fmla="*/ 2147483647 h 270"/>
              <a:gd name="T44" fmla="*/ 2147483647 w 162"/>
              <a:gd name="T45" fmla="*/ 2147483647 h 270"/>
              <a:gd name="T46" fmla="*/ 2147483647 w 162"/>
              <a:gd name="T47" fmla="*/ 2147483647 h 270"/>
              <a:gd name="T48" fmla="*/ 2147483647 w 162"/>
              <a:gd name="T49" fmla="*/ 2147483647 h 270"/>
              <a:gd name="T50" fmla="*/ 2147483647 w 162"/>
              <a:gd name="T51" fmla="*/ 2147483647 h 270"/>
              <a:gd name="T52" fmla="*/ 2147483647 w 162"/>
              <a:gd name="T53" fmla="*/ 2147483647 h 270"/>
              <a:gd name="T54" fmla="*/ 2147483647 w 162"/>
              <a:gd name="T55" fmla="*/ 2147483647 h 270"/>
              <a:gd name="T56" fmla="*/ 2147483647 w 162"/>
              <a:gd name="T57" fmla="*/ 2147483647 h 270"/>
              <a:gd name="T58" fmla="*/ 2147483647 w 162"/>
              <a:gd name="T59" fmla="*/ 2147483647 h 270"/>
              <a:gd name="T60" fmla="*/ 2147483647 w 162"/>
              <a:gd name="T61" fmla="*/ 2147483647 h 270"/>
              <a:gd name="T62" fmla="*/ 2147483647 w 162"/>
              <a:gd name="T63" fmla="*/ 2147483647 h 270"/>
              <a:gd name="T64" fmla="*/ 2147483647 w 162"/>
              <a:gd name="T65" fmla="*/ 2147483647 h 270"/>
              <a:gd name="T66" fmla="*/ 2147483647 w 162"/>
              <a:gd name="T67" fmla="*/ 2147483647 h 270"/>
              <a:gd name="T68" fmla="*/ 2147483647 w 162"/>
              <a:gd name="T69" fmla="*/ 2147483647 h 270"/>
              <a:gd name="T70" fmla="*/ 2147483647 w 162"/>
              <a:gd name="T71" fmla="*/ 2147483647 h 270"/>
              <a:gd name="T72" fmla="*/ 2147483647 w 162"/>
              <a:gd name="T73" fmla="*/ 2147483647 h 270"/>
              <a:gd name="T74" fmla="*/ 0 w 162"/>
              <a:gd name="T75" fmla="*/ 2147483647 h 270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162" h="270">
                <a:moveTo>
                  <a:pt x="0" y="88"/>
                </a:moveTo>
                <a:lnTo>
                  <a:pt x="0" y="72"/>
                </a:lnTo>
                <a:lnTo>
                  <a:pt x="50" y="64"/>
                </a:lnTo>
                <a:lnTo>
                  <a:pt x="66" y="64"/>
                </a:lnTo>
                <a:lnTo>
                  <a:pt x="64" y="94"/>
                </a:lnTo>
                <a:lnTo>
                  <a:pt x="76" y="106"/>
                </a:lnTo>
                <a:lnTo>
                  <a:pt x="86" y="92"/>
                </a:lnTo>
                <a:lnTo>
                  <a:pt x="84" y="64"/>
                </a:lnTo>
                <a:lnTo>
                  <a:pt x="70" y="48"/>
                </a:lnTo>
                <a:lnTo>
                  <a:pt x="64" y="32"/>
                </a:lnTo>
                <a:lnTo>
                  <a:pt x="68" y="16"/>
                </a:lnTo>
                <a:lnTo>
                  <a:pt x="90" y="18"/>
                </a:lnTo>
                <a:lnTo>
                  <a:pt x="116" y="20"/>
                </a:lnTo>
                <a:lnTo>
                  <a:pt x="142" y="10"/>
                </a:lnTo>
                <a:lnTo>
                  <a:pt x="158" y="0"/>
                </a:lnTo>
                <a:lnTo>
                  <a:pt x="158" y="40"/>
                </a:lnTo>
                <a:lnTo>
                  <a:pt x="162" y="80"/>
                </a:lnTo>
                <a:lnTo>
                  <a:pt x="144" y="98"/>
                </a:lnTo>
                <a:lnTo>
                  <a:pt x="112" y="118"/>
                </a:lnTo>
                <a:lnTo>
                  <a:pt x="76" y="150"/>
                </a:lnTo>
                <a:lnTo>
                  <a:pt x="68" y="154"/>
                </a:lnTo>
                <a:lnTo>
                  <a:pt x="70" y="168"/>
                </a:lnTo>
                <a:lnTo>
                  <a:pt x="80" y="196"/>
                </a:lnTo>
                <a:lnTo>
                  <a:pt x="76" y="228"/>
                </a:lnTo>
                <a:lnTo>
                  <a:pt x="38" y="248"/>
                </a:lnTo>
                <a:lnTo>
                  <a:pt x="34" y="256"/>
                </a:lnTo>
                <a:lnTo>
                  <a:pt x="38" y="264"/>
                </a:lnTo>
                <a:lnTo>
                  <a:pt x="40" y="270"/>
                </a:lnTo>
                <a:lnTo>
                  <a:pt x="24" y="268"/>
                </a:lnTo>
                <a:lnTo>
                  <a:pt x="24" y="258"/>
                </a:lnTo>
                <a:lnTo>
                  <a:pt x="24" y="222"/>
                </a:lnTo>
                <a:lnTo>
                  <a:pt x="16" y="198"/>
                </a:lnTo>
                <a:lnTo>
                  <a:pt x="8" y="192"/>
                </a:lnTo>
                <a:lnTo>
                  <a:pt x="30" y="176"/>
                </a:lnTo>
                <a:lnTo>
                  <a:pt x="38" y="158"/>
                </a:lnTo>
                <a:lnTo>
                  <a:pt x="38" y="128"/>
                </a:lnTo>
                <a:lnTo>
                  <a:pt x="36" y="100"/>
                </a:lnTo>
                <a:lnTo>
                  <a:pt x="0" y="88"/>
                </a:lnTo>
                <a:close/>
              </a:path>
            </a:pathLst>
          </a:custGeom>
          <a:solidFill>
            <a:srgbClr val="92D050"/>
          </a:solidFill>
          <a:ln w="635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1" name="Freeform 164"/>
          <p:cNvSpPr>
            <a:spLocks/>
          </p:cNvSpPr>
          <p:nvPr/>
        </p:nvSpPr>
        <p:spPr bwMode="gray">
          <a:xfrm>
            <a:off x="5051425" y="4454525"/>
            <a:ext cx="69850" cy="177800"/>
          </a:xfrm>
          <a:custGeom>
            <a:avLst/>
            <a:gdLst>
              <a:gd name="T0" fmla="*/ 4 w 50"/>
              <a:gd name="T1" fmla="*/ 50 h 120"/>
              <a:gd name="T2" fmla="*/ 10 w 50"/>
              <a:gd name="T3" fmla="*/ 44 h 120"/>
              <a:gd name="T4" fmla="*/ 12 w 50"/>
              <a:gd name="T5" fmla="*/ 18 h 120"/>
              <a:gd name="T6" fmla="*/ 14 w 50"/>
              <a:gd name="T7" fmla="*/ 14 h 120"/>
              <a:gd name="T8" fmla="*/ 8 w 50"/>
              <a:gd name="T9" fmla="*/ 0 h 120"/>
              <a:gd name="T10" fmla="*/ 22 w 50"/>
              <a:gd name="T11" fmla="*/ 0 h 120"/>
              <a:gd name="T12" fmla="*/ 30 w 50"/>
              <a:gd name="T13" fmla="*/ 12 h 120"/>
              <a:gd name="T14" fmla="*/ 32 w 50"/>
              <a:gd name="T15" fmla="*/ 30 h 120"/>
              <a:gd name="T16" fmla="*/ 28 w 50"/>
              <a:gd name="T17" fmla="*/ 46 h 120"/>
              <a:gd name="T18" fmla="*/ 34 w 50"/>
              <a:gd name="T19" fmla="*/ 62 h 120"/>
              <a:gd name="T20" fmla="*/ 48 w 50"/>
              <a:gd name="T21" fmla="*/ 78 h 120"/>
              <a:gd name="T22" fmla="*/ 50 w 50"/>
              <a:gd name="T23" fmla="*/ 106 h 120"/>
              <a:gd name="T24" fmla="*/ 40 w 50"/>
              <a:gd name="T25" fmla="*/ 120 h 120"/>
              <a:gd name="T26" fmla="*/ 28 w 50"/>
              <a:gd name="T27" fmla="*/ 108 h 120"/>
              <a:gd name="T28" fmla="*/ 30 w 50"/>
              <a:gd name="T29" fmla="*/ 78 h 120"/>
              <a:gd name="T30" fmla="*/ 10 w 50"/>
              <a:gd name="T31" fmla="*/ 78 h 120"/>
              <a:gd name="T32" fmla="*/ 0 w 50"/>
              <a:gd name="T33" fmla="*/ 64 h 120"/>
              <a:gd name="T34" fmla="*/ 4 w 50"/>
              <a:gd name="T35" fmla="*/ 50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50" h="120">
                <a:moveTo>
                  <a:pt x="4" y="50"/>
                </a:moveTo>
                <a:lnTo>
                  <a:pt x="10" y="44"/>
                </a:lnTo>
                <a:lnTo>
                  <a:pt x="12" y="18"/>
                </a:lnTo>
                <a:lnTo>
                  <a:pt x="14" y="14"/>
                </a:lnTo>
                <a:lnTo>
                  <a:pt x="8" y="0"/>
                </a:lnTo>
                <a:lnTo>
                  <a:pt x="22" y="0"/>
                </a:lnTo>
                <a:lnTo>
                  <a:pt x="30" y="12"/>
                </a:lnTo>
                <a:lnTo>
                  <a:pt x="32" y="30"/>
                </a:lnTo>
                <a:lnTo>
                  <a:pt x="28" y="46"/>
                </a:lnTo>
                <a:lnTo>
                  <a:pt x="34" y="62"/>
                </a:lnTo>
                <a:lnTo>
                  <a:pt x="48" y="78"/>
                </a:lnTo>
                <a:lnTo>
                  <a:pt x="50" y="106"/>
                </a:lnTo>
                <a:lnTo>
                  <a:pt x="40" y="120"/>
                </a:lnTo>
                <a:lnTo>
                  <a:pt x="28" y="108"/>
                </a:lnTo>
                <a:lnTo>
                  <a:pt x="30" y="78"/>
                </a:lnTo>
                <a:lnTo>
                  <a:pt x="10" y="78"/>
                </a:lnTo>
                <a:lnTo>
                  <a:pt x="0" y="64"/>
                </a:lnTo>
                <a:lnTo>
                  <a:pt x="4" y="5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635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162" name="Freeform 165"/>
          <p:cNvSpPr>
            <a:spLocks/>
          </p:cNvSpPr>
          <p:nvPr/>
        </p:nvSpPr>
        <p:spPr bwMode="gray">
          <a:xfrm>
            <a:off x="4811713" y="4425950"/>
            <a:ext cx="258762" cy="230188"/>
          </a:xfrm>
          <a:custGeom>
            <a:avLst/>
            <a:gdLst>
              <a:gd name="T0" fmla="*/ 52 w 184"/>
              <a:gd name="T1" fmla="*/ 156 h 156"/>
              <a:gd name="T2" fmla="*/ 46 w 184"/>
              <a:gd name="T3" fmla="*/ 150 h 156"/>
              <a:gd name="T4" fmla="*/ 20 w 184"/>
              <a:gd name="T5" fmla="*/ 148 h 156"/>
              <a:gd name="T6" fmla="*/ 2 w 184"/>
              <a:gd name="T7" fmla="*/ 128 h 156"/>
              <a:gd name="T8" fmla="*/ 0 w 184"/>
              <a:gd name="T9" fmla="*/ 76 h 156"/>
              <a:gd name="T10" fmla="*/ 30 w 184"/>
              <a:gd name="T11" fmla="*/ 76 h 156"/>
              <a:gd name="T12" fmla="*/ 30 w 184"/>
              <a:gd name="T13" fmla="*/ 42 h 156"/>
              <a:gd name="T14" fmla="*/ 48 w 184"/>
              <a:gd name="T15" fmla="*/ 50 h 156"/>
              <a:gd name="T16" fmla="*/ 68 w 184"/>
              <a:gd name="T17" fmla="*/ 58 h 156"/>
              <a:gd name="T18" fmla="*/ 82 w 184"/>
              <a:gd name="T19" fmla="*/ 52 h 156"/>
              <a:gd name="T20" fmla="*/ 90 w 184"/>
              <a:gd name="T21" fmla="*/ 64 h 156"/>
              <a:gd name="T22" fmla="*/ 102 w 184"/>
              <a:gd name="T23" fmla="*/ 70 h 156"/>
              <a:gd name="T24" fmla="*/ 110 w 184"/>
              <a:gd name="T25" fmla="*/ 82 h 156"/>
              <a:gd name="T26" fmla="*/ 124 w 184"/>
              <a:gd name="T27" fmla="*/ 82 h 156"/>
              <a:gd name="T28" fmla="*/ 124 w 184"/>
              <a:gd name="T29" fmla="*/ 64 h 156"/>
              <a:gd name="T30" fmla="*/ 110 w 184"/>
              <a:gd name="T31" fmla="*/ 58 h 156"/>
              <a:gd name="T32" fmla="*/ 100 w 184"/>
              <a:gd name="T33" fmla="*/ 48 h 156"/>
              <a:gd name="T34" fmla="*/ 104 w 184"/>
              <a:gd name="T35" fmla="*/ 26 h 156"/>
              <a:gd name="T36" fmla="*/ 102 w 184"/>
              <a:gd name="T37" fmla="*/ 8 h 156"/>
              <a:gd name="T38" fmla="*/ 118 w 184"/>
              <a:gd name="T39" fmla="*/ 0 h 156"/>
              <a:gd name="T40" fmla="*/ 136 w 184"/>
              <a:gd name="T41" fmla="*/ 0 h 156"/>
              <a:gd name="T42" fmla="*/ 178 w 184"/>
              <a:gd name="T43" fmla="*/ 20 h 156"/>
              <a:gd name="T44" fmla="*/ 184 w 184"/>
              <a:gd name="T45" fmla="*/ 34 h 156"/>
              <a:gd name="T46" fmla="*/ 180 w 184"/>
              <a:gd name="T47" fmla="*/ 40 h 156"/>
              <a:gd name="T48" fmla="*/ 180 w 184"/>
              <a:gd name="T49" fmla="*/ 64 h 156"/>
              <a:gd name="T50" fmla="*/ 174 w 184"/>
              <a:gd name="T51" fmla="*/ 70 h 156"/>
              <a:gd name="T52" fmla="*/ 170 w 184"/>
              <a:gd name="T53" fmla="*/ 84 h 156"/>
              <a:gd name="T54" fmla="*/ 180 w 184"/>
              <a:gd name="T55" fmla="*/ 98 h 156"/>
              <a:gd name="T56" fmla="*/ 134 w 184"/>
              <a:gd name="T57" fmla="*/ 106 h 156"/>
              <a:gd name="T58" fmla="*/ 134 w 184"/>
              <a:gd name="T59" fmla="*/ 122 h 156"/>
              <a:gd name="T60" fmla="*/ 114 w 184"/>
              <a:gd name="T61" fmla="*/ 120 h 156"/>
              <a:gd name="T62" fmla="*/ 106 w 184"/>
              <a:gd name="T63" fmla="*/ 134 h 156"/>
              <a:gd name="T64" fmla="*/ 94 w 184"/>
              <a:gd name="T65" fmla="*/ 136 h 156"/>
              <a:gd name="T66" fmla="*/ 80 w 184"/>
              <a:gd name="T67" fmla="*/ 154 h 156"/>
              <a:gd name="T68" fmla="*/ 52 w 184"/>
              <a:gd name="T69" fmla="*/ 156 h 1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84" h="156">
                <a:moveTo>
                  <a:pt x="52" y="156"/>
                </a:moveTo>
                <a:lnTo>
                  <a:pt x="46" y="150"/>
                </a:lnTo>
                <a:lnTo>
                  <a:pt x="20" y="148"/>
                </a:lnTo>
                <a:lnTo>
                  <a:pt x="2" y="128"/>
                </a:lnTo>
                <a:lnTo>
                  <a:pt x="0" y="76"/>
                </a:lnTo>
                <a:lnTo>
                  <a:pt x="30" y="76"/>
                </a:lnTo>
                <a:lnTo>
                  <a:pt x="30" y="42"/>
                </a:lnTo>
                <a:lnTo>
                  <a:pt x="48" y="50"/>
                </a:lnTo>
                <a:lnTo>
                  <a:pt x="68" y="58"/>
                </a:lnTo>
                <a:lnTo>
                  <a:pt x="82" y="52"/>
                </a:lnTo>
                <a:lnTo>
                  <a:pt x="90" y="64"/>
                </a:lnTo>
                <a:lnTo>
                  <a:pt x="102" y="70"/>
                </a:lnTo>
                <a:lnTo>
                  <a:pt x="110" y="82"/>
                </a:lnTo>
                <a:lnTo>
                  <a:pt x="124" y="82"/>
                </a:lnTo>
                <a:lnTo>
                  <a:pt x="124" y="64"/>
                </a:lnTo>
                <a:lnTo>
                  <a:pt x="110" y="58"/>
                </a:lnTo>
                <a:lnTo>
                  <a:pt x="100" y="48"/>
                </a:lnTo>
                <a:lnTo>
                  <a:pt x="104" y="26"/>
                </a:lnTo>
                <a:lnTo>
                  <a:pt x="102" y="8"/>
                </a:lnTo>
                <a:lnTo>
                  <a:pt x="118" y="0"/>
                </a:lnTo>
                <a:lnTo>
                  <a:pt x="136" y="0"/>
                </a:lnTo>
                <a:lnTo>
                  <a:pt x="178" y="20"/>
                </a:lnTo>
                <a:lnTo>
                  <a:pt x="184" y="34"/>
                </a:lnTo>
                <a:lnTo>
                  <a:pt x="180" y="40"/>
                </a:lnTo>
                <a:lnTo>
                  <a:pt x="180" y="64"/>
                </a:lnTo>
                <a:lnTo>
                  <a:pt x="174" y="70"/>
                </a:lnTo>
                <a:lnTo>
                  <a:pt x="170" y="84"/>
                </a:lnTo>
                <a:lnTo>
                  <a:pt x="180" y="98"/>
                </a:lnTo>
                <a:lnTo>
                  <a:pt x="134" y="106"/>
                </a:lnTo>
                <a:lnTo>
                  <a:pt x="134" y="122"/>
                </a:lnTo>
                <a:lnTo>
                  <a:pt x="114" y="120"/>
                </a:lnTo>
                <a:lnTo>
                  <a:pt x="106" y="134"/>
                </a:lnTo>
                <a:lnTo>
                  <a:pt x="94" y="136"/>
                </a:lnTo>
                <a:lnTo>
                  <a:pt x="80" y="154"/>
                </a:lnTo>
                <a:lnTo>
                  <a:pt x="52" y="156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635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163" name="Freeform 166"/>
          <p:cNvSpPr>
            <a:spLocks/>
          </p:cNvSpPr>
          <p:nvPr/>
        </p:nvSpPr>
        <p:spPr bwMode="gray">
          <a:xfrm>
            <a:off x="4978400" y="4252913"/>
            <a:ext cx="244475" cy="252412"/>
          </a:xfrm>
          <a:custGeom>
            <a:avLst/>
            <a:gdLst>
              <a:gd name="T0" fmla="*/ 18 w 174"/>
              <a:gd name="T1" fmla="*/ 116 h 170"/>
              <a:gd name="T2" fmla="*/ 16 w 174"/>
              <a:gd name="T3" fmla="*/ 100 h 170"/>
              <a:gd name="T4" fmla="*/ 2 w 174"/>
              <a:gd name="T5" fmla="*/ 82 h 170"/>
              <a:gd name="T6" fmla="*/ 0 w 174"/>
              <a:gd name="T7" fmla="*/ 56 h 170"/>
              <a:gd name="T8" fmla="*/ 20 w 174"/>
              <a:gd name="T9" fmla="*/ 34 h 170"/>
              <a:gd name="T10" fmla="*/ 16 w 174"/>
              <a:gd name="T11" fmla="*/ 20 h 170"/>
              <a:gd name="T12" fmla="*/ 22 w 174"/>
              <a:gd name="T13" fmla="*/ 12 h 170"/>
              <a:gd name="T14" fmla="*/ 16 w 174"/>
              <a:gd name="T15" fmla="*/ 0 h 170"/>
              <a:gd name="T16" fmla="*/ 38 w 174"/>
              <a:gd name="T17" fmla="*/ 0 h 170"/>
              <a:gd name="T18" fmla="*/ 76 w 174"/>
              <a:gd name="T19" fmla="*/ 2 h 170"/>
              <a:gd name="T20" fmla="*/ 128 w 174"/>
              <a:gd name="T21" fmla="*/ 30 h 170"/>
              <a:gd name="T22" fmla="*/ 132 w 174"/>
              <a:gd name="T23" fmla="*/ 40 h 170"/>
              <a:gd name="T24" fmla="*/ 156 w 174"/>
              <a:gd name="T25" fmla="*/ 58 h 170"/>
              <a:gd name="T26" fmla="*/ 150 w 174"/>
              <a:gd name="T27" fmla="*/ 72 h 170"/>
              <a:gd name="T28" fmla="*/ 148 w 174"/>
              <a:gd name="T29" fmla="*/ 86 h 170"/>
              <a:gd name="T30" fmla="*/ 156 w 174"/>
              <a:gd name="T31" fmla="*/ 98 h 170"/>
              <a:gd name="T32" fmla="*/ 156 w 174"/>
              <a:gd name="T33" fmla="*/ 126 h 170"/>
              <a:gd name="T34" fmla="*/ 174 w 174"/>
              <a:gd name="T35" fmla="*/ 150 h 170"/>
              <a:gd name="T36" fmla="*/ 158 w 174"/>
              <a:gd name="T37" fmla="*/ 160 h 170"/>
              <a:gd name="T38" fmla="*/ 132 w 174"/>
              <a:gd name="T39" fmla="*/ 170 h 170"/>
              <a:gd name="T40" fmla="*/ 84 w 174"/>
              <a:gd name="T41" fmla="*/ 166 h 170"/>
              <a:gd name="T42" fmla="*/ 82 w 174"/>
              <a:gd name="T43" fmla="*/ 148 h 170"/>
              <a:gd name="T44" fmla="*/ 74 w 174"/>
              <a:gd name="T45" fmla="*/ 136 h 170"/>
              <a:gd name="T46" fmla="*/ 60 w 174"/>
              <a:gd name="T47" fmla="*/ 136 h 170"/>
              <a:gd name="T48" fmla="*/ 18 w 174"/>
              <a:gd name="T49" fmla="*/ 116 h 1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74" h="170">
                <a:moveTo>
                  <a:pt x="18" y="116"/>
                </a:moveTo>
                <a:lnTo>
                  <a:pt x="16" y="100"/>
                </a:lnTo>
                <a:lnTo>
                  <a:pt x="2" y="82"/>
                </a:lnTo>
                <a:lnTo>
                  <a:pt x="0" y="56"/>
                </a:lnTo>
                <a:lnTo>
                  <a:pt x="20" y="34"/>
                </a:lnTo>
                <a:lnTo>
                  <a:pt x="16" y="20"/>
                </a:lnTo>
                <a:lnTo>
                  <a:pt x="22" y="12"/>
                </a:lnTo>
                <a:lnTo>
                  <a:pt x="16" y="0"/>
                </a:lnTo>
                <a:lnTo>
                  <a:pt x="38" y="0"/>
                </a:lnTo>
                <a:lnTo>
                  <a:pt x="76" y="2"/>
                </a:lnTo>
                <a:lnTo>
                  <a:pt x="128" y="30"/>
                </a:lnTo>
                <a:lnTo>
                  <a:pt x="132" y="40"/>
                </a:lnTo>
                <a:lnTo>
                  <a:pt x="156" y="58"/>
                </a:lnTo>
                <a:lnTo>
                  <a:pt x="150" y="72"/>
                </a:lnTo>
                <a:lnTo>
                  <a:pt x="148" y="86"/>
                </a:lnTo>
                <a:lnTo>
                  <a:pt x="156" y="98"/>
                </a:lnTo>
                <a:lnTo>
                  <a:pt x="156" y="126"/>
                </a:lnTo>
                <a:lnTo>
                  <a:pt x="174" y="150"/>
                </a:lnTo>
                <a:lnTo>
                  <a:pt x="158" y="160"/>
                </a:lnTo>
                <a:lnTo>
                  <a:pt x="132" y="170"/>
                </a:lnTo>
                <a:lnTo>
                  <a:pt x="84" y="166"/>
                </a:lnTo>
                <a:lnTo>
                  <a:pt x="82" y="148"/>
                </a:lnTo>
                <a:lnTo>
                  <a:pt x="74" y="136"/>
                </a:lnTo>
                <a:lnTo>
                  <a:pt x="60" y="136"/>
                </a:lnTo>
                <a:lnTo>
                  <a:pt x="18" y="116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635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164" name="Freeform 167"/>
          <p:cNvSpPr>
            <a:spLocks/>
          </p:cNvSpPr>
          <p:nvPr/>
        </p:nvSpPr>
        <p:spPr bwMode="gray">
          <a:xfrm>
            <a:off x="4975225" y="4283075"/>
            <a:ext cx="30163" cy="52388"/>
          </a:xfrm>
          <a:custGeom>
            <a:avLst/>
            <a:gdLst>
              <a:gd name="T0" fmla="*/ 18 w 22"/>
              <a:gd name="T1" fmla="*/ 0 h 36"/>
              <a:gd name="T2" fmla="*/ 10 w 22"/>
              <a:gd name="T3" fmla="*/ 2 h 36"/>
              <a:gd name="T4" fmla="*/ 0 w 22"/>
              <a:gd name="T5" fmla="*/ 12 h 36"/>
              <a:gd name="T6" fmla="*/ 2 w 22"/>
              <a:gd name="T7" fmla="*/ 36 h 36"/>
              <a:gd name="T8" fmla="*/ 22 w 22"/>
              <a:gd name="T9" fmla="*/ 14 h 36"/>
              <a:gd name="T10" fmla="*/ 18 w 22"/>
              <a:gd name="T11" fmla="*/ 0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" h="36">
                <a:moveTo>
                  <a:pt x="18" y="0"/>
                </a:moveTo>
                <a:lnTo>
                  <a:pt x="10" y="2"/>
                </a:lnTo>
                <a:lnTo>
                  <a:pt x="0" y="12"/>
                </a:lnTo>
                <a:lnTo>
                  <a:pt x="2" y="36"/>
                </a:lnTo>
                <a:lnTo>
                  <a:pt x="22" y="14"/>
                </a:lnTo>
                <a:lnTo>
                  <a:pt x="18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635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165" name="Freeform 168"/>
          <p:cNvSpPr>
            <a:spLocks/>
          </p:cNvSpPr>
          <p:nvPr/>
        </p:nvSpPr>
        <p:spPr bwMode="gray">
          <a:xfrm>
            <a:off x="4967288" y="4252913"/>
            <a:ext cx="41275" cy="47625"/>
          </a:xfrm>
          <a:custGeom>
            <a:avLst/>
            <a:gdLst>
              <a:gd name="T0" fmla="*/ 2147483647 w 30"/>
              <a:gd name="T1" fmla="*/ 2147483647 h 32"/>
              <a:gd name="T2" fmla="*/ 2147483647 w 30"/>
              <a:gd name="T3" fmla="*/ 0 h 32"/>
              <a:gd name="T4" fmla="*/ 2147483647 w 30"/>
              <a:gd name="T5" fmla="*/ 2147483647 h 32"/>
              <a:gd name="T6" fmla="*/ 2147483647 w 30"/>
              <a:gd name="T7" fmla="*/ 2147483647 h 32"/>
              <a:gd name="T8" fmla="*/ 2147483647 w 30"/>
              <a:gd name="T9" fmla="*/ 2147483647 h 32"/>
              <a:gd name="T10" fmla="*/ 2147483647 w 30"/>
              <a:gd name="T11" fmla="*/ 2147483647 h 32"/>
              <a:gd name="T12" fmla="*/ 0 w 30"/>
              <a:gd name="T13" fmla="*/ 2147483647 h 32"/>
              <a:gd name="T14" fmla="*/ 2147483647 w 30"/>
              <a:gd name="T15" fmla="*/ 2147483647 h 3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30" h="32">
                <a:moveTo>
                  <a:pt x="10" y="2"/>
                </a:moveTo>
                <a:lnTo>
                  <a:pt x="24" y="0"/>
                </a:lnTo>
                <a:lnTo>
                  <a:pt x="30" y="12"/>
                </a:lnTo>
                <a:lnTo>
                  <a:pt x="24" y="20"/>
                </a:lnTo>
                <a:lnTo>
                  <a:pt x="16" y="22"/>
                </a:lnTo>
                <a:lnTo>
                  <a:pt x="6" y="32"/>
                </a:lnTo>
                <a:lnTo>
                  <a:pt x="0" y="16"/>
                </a:lnTo>
                <a:lnTo>
                  <a:pt x="10" y="2"/>
                </a:lnTo>
                <a:close/>
              </a:path>
            </a:pathLst>
          </a:custGeom>
          <a:solidFill>
            <a:srgbClr val="92D050"/>
          </a:solidFill>
          <a:ln w="635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6" name="Freeform 169"/>
          <p:cNvSpPr>
            <a:spLocks/>
          </p:cNvSpPr>
          <p:nvPr/>
        </p:nvSpPr>
        <p:spPr bwMode="gray">
          <a:xfrm>
            <a:off x="4979988" y="4130675"/>
            <a:ext cx="122237" cy="125413"/>
          </a:xfrm>
          <a:custGeom>
            <a:avLst/>
            <a:gdLst>
              <a:gd name="T0" fmla="*/ 0 w 86"/>
              <a:gd name="T1" fmla="*/ 2147483647 h 84"/>
              <a:gd name="T2" fmla="*/ 2147483647 w 86"/>
              <a:gd name="T3" fmla="*/ 2147483647 h 84"/>
              <a:gd name="T4" fmla="*/ 2147483647 w 86"/>
              <a:gd name="T5" fmla="*/ 2147483647 h 84"/>
              <a:gd name="T6" fmla="*/ 2147483647 w 86"/>
              <a:gd name="T7" fmla="*/ 2147483647 h 84"/>
              <a:gd name="T8" fmla="*/ 2147483647 w 86"/>
              <a:gd name="T9" fmla="*/ 2147483647 h 84"/>
              <a:gd name="T10" fmla="*/ 2147483647 w 86"/>
              <a:gd name="T11" fmla="*/ 2147483647 h 84"/>
              <a:gd name="T12" fmla="*/ 2147483647 w 86"/>
              <a:gd name="T13" fmla="*/ 2147483647 h 84"/>
              <a:gd name="T14" fmla="*/ 2147483647 w 86"/>
              <a:gd name="T15" fmla="*/ 0 h 84"/>
              <a:gd name="T16" fmla="*/ 2147483647 w 86"/>
              <a:gd name="T17" fmla="*/ 2147483647 h 84"/>
              <a:gd name="T18" fmla="*/ 2147483647 w 86"/>
              <a:gd name="T19" fmla="*/ 2147483647 h 84"/>
              <a:gd name="T20" fmla="*/ 2147483647 w 86"/>
              <a:gd name="T21" fmla="*/ 2147483647 h 84"/>
              <a:gd name="T22" fmla="*/ 2147483647 w 86"/>
              <a:gd name="T23" fmla="*/ 2147483647 h 84"/>
              <a:gd name="T24" fmla="*/ 2147483647 w 86"/>
              <a:gd name="T25" fmla="*/ 2147483647 h 84"/>
              <a:gd name="T26" fmla="*/ 2147483647 w 86"/>
              <a:gd name="T27" fmla="*/ 2147483647 h 84"/>
              <a:gd name="T28" fmla="*/ 2147483647 w 86"/>
              <a:gd name="T29" fmla="*/ 2147483647 h 84"/>
              <a:gd name="T30" fmla="*/ 0 w 86"/>
              <a:gd name="T31" fmla="*/ 2147483647 h 8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86" h="84">
                <a:moveTo>
                  <a:pt x="0" y="84"/>
                </a:moveTo>
                <a:lnTo>
                  <a:pt x="2" y="64"/>
                </a:lnTo>
                <a:lnTo>
                  <a:pt x="6" y="52"/>
                </a:lnTo>
                <a:lnTo>
                  <a:pt x="26" y="34"/>
                </a:lnTo>
                <a:lnTo>
                  <a:pt x="26" y="30"/>
                </a:lnTo>
                <a:lnTo>
                  <a:pt x="20" y="28"/>
                </a:lnTo>
                <a:lnTo>
                  <a:pt x="16" y="4"/>
                </a:lnTo>
                <a:lnTo>
                  <a:pt x="68" y="0"/>
                </a:lnTo>
                <a:lnTo>
                  <a:pt x="80" y="20"/>
                </a:lnTo>
                <a:lnTo>
                  <a:pt x="86" y="42"/>
                </a:lnTo>
                <a:lnTo>
                  <a:pt x="72" y="58"/>
                </a:lnTo>
                <a:lnTo>
                  <a:pt x="76" y="72"/>
                </a:lnTo>
                <a:lnTo>
                  <a:pt x="70" y="84"/>
                </a:lnTo>
                <a:lnTo>
                  <a:pt x="36" y="82"/>
                </a:lnTo>
                <a:lnTo>
                  <a:pt x="14" y="82"/>
                </a:lnTo>
                <a:lnTo>
                  <a:pt x="0" y="84"/>
                </a:lnTo>
                <a:close/>
              </a:path>
            </a:pathLst>
          </a:custGeom>
          <a:solidFill>
            <a:srgbClr val="92D050"/>
          </a:solidFill>
          <a:ln w="635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7" name="Freeform 170"/>
          <p:cNvSpPr>
            <a:spLocks/>
          </p:cNvSpPr>
          <p:nvPr/>
        </p:nvSpPr>
        <p:spPr bwMode="gray">
          <a:xfrm>
            <a:off x="4589463" y="4365625"/>
            <a:ext cx="295275" cy="303213"/>
          </a:xfrm>
          <a:custGeom>
            <a:avLst/>
            <a:gdLst>
              <a:gd name="T0" fmla="*/ 0 w 210"/>
              <a:gd name="T1" fmla="*/ 186 h 204"/>
              <a:gd name="T2" fmla="*/ 0 w 210"/>
              <a:gd name="T3" fmla="*/ 162 h 204"/>
              <a:gd name="T4" fmla="*/ 8 w 210"/>
              <a:gd name="T5" fmla="*/ 126 h 204"/>
              <a:gd name="T6" fmla="*/ 28 w 210"/>
              <a:gd name="T7" fmla="*/ 94 h 204"/>
              <a:gd name="T8" fmla="*/ 28 w 210"/>
              <a:gd name="T9" fmla="*/ 78 h 204"/>
              <a:gd name="T10" fmla="*/ 16 w 210"/>
              <a:gd name="T11" fmla="*/ 52 h 204"/>
              <a:gd name="T12" fmla="*/ 20 w 210"/>
              <a:gd name="T13" fmla="*/ 38 h 204"/>
              <a:gd name="T14" fmla="*/ 0 w 210"/>
              <a:gd name="T15" fmla="*/ 2 h 204"/>
              <a:gd name="T16" fmla="*/ 10 w 210"/>
              <a:gd name="T17" fmla="*/ 0 h 204"/>
              <a:gd name="T18" fmla="*/ 72 w 210"/>
              <a:gd name="T19" fmla="*/ 0 h 204"/>
              <a:gd name="T20" fmla="*/ 76 w 210"/>
              <a:gd name="T21" fmla="*/ 14 h 204"/>
              <a:gd name="T22" fmla="*/ 86 w 210"/>
              <a:gd name="T23" fmla="*/ 32 h 204"/>
              <a:gd name="T24" fmla="*/ 116 w 210"/>
              <a:gd name="T25" fmla="*/ 34 h 204"/>
              <a:gd name="T26" fmla="*/ 126 w 210"/>
              <a:gd name="T27" fmla="*/ 18 h 204"/>
              <a:gd name="T28" fmla="*/ 152 w 210"/>
              <a:gd name="T29" fmla="*/ 24 h 204"/>
              <a:gd name="T30" fmla="*/ 154 w 210"/>
              <a:gd name="T31" fmla="*/ 64 h 204"/>
              <a:gd name="T32" fmla="*/ 164 w 210"/>
              <a:gd name="T33" fmla="*/ 70 h 204"/>
              <a:gd name="T34" fmla="*/ 162 w 210"/>
              <a:gd name="T35" fmla="*/ 82 h 204"/>
              <a:gd name="T36" fmla="*/ 188 w 210"/>
              <a:gd name="T37" fmla="*/ 82 h 204"/>
              <a:gd name="T38" fmla="*/ 188 w 210"/>
              <a:gd name="T39" fmla="*/ 116 h 204"/>
              <a:gd name="T40" fmla="*/ 158 w 210"/>
              <a:gd name="T41" fmla="*/ 116 h 204"/>
              <a:gd name="T42" fmla="*/ 160 w 210"/>
              <a:gd name="T43" fmla="*/ 168 h 204"/>
              <a:gd name="T44" fmla="*/ 178 w 210"/>
              <a:gd name="T45" fmla="*/ 188 h 204"/>
              <a:gd name="T46" fmla="*/ 204 w 210"/>
              <a:gd name="T47" fmla="*/ 190 h 204"/>
              <a:gd name="T48" fmla="*/ 210 w 210"/>
              <a:gd name="T49" fmla="*/ 196 h 204"/>
              <a:gd name="T50" fmla="*/ 204 w 210"/>
              <a:gd name="T51" fmla="*/ 196 h 204"/>
              <a:gd name="T52" fmla="*/ 182 w 210"/>
              <a:gd name="T53" fmla="*/ 204 h 204"/>
              <a:gd name="T54" fmla="*/ 176 w 210"/>
              <a:gd name="T55" fmla="*/ 196 h 204"/>
              <a:gd name="T56" fmla="*/ 142 w 210"/>
              <a:gd name="T57" fmla="*/ 200 h 204"/>
              <a:gd name="T58" fmla="*/ 134 w 210"/>
              <a:gd name="T59" fmla="*/ 194 h 204"/>
              <a:gd name="T60" fmla="*/ 106 w 210"/>
              <a:gd name="T61" fmla="*/ 192 h 204"/>
              <a:gd name="T62" fmla="*/ 98 w 210"/>
              <a:gd name="T63" fmla="*/ 186 h 204"/>
              <a:gd name="T64" fmla="*/ 0 w 210"/>
              <a:gd name="T65" fmla="*/ 186 h 2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10" h="204">
                <a:moveTo>
                  <a:pt x="0" y="186"/>
                </a:moveTo>
                <a:lnTo>
                  <a:pt x="0" y="162"/>
                </a:lnTo>
                <a:lnTo>
                  <a:pt x="8" y="126"/>
                </a:lnTo>
                <a:lnTo>
                  <a:pt x="28" y="94"/>
                </a:lnTo>
                <a:lnTo>
                  <a:pt x="28" y="78"/>
                </a:lnTo>
                <a:lnTo>
                  <a:pt x="16" y="52"/>
                </a:lnTo>
                <a:lnTo>
                  <a:pt x="20" y="38"/>
                </a:lnTo>
                <a:lnTo>
                  <a:pt x="0" y="2"/>
                </a:lnTo>
                <a:lnTo>
                  <a:pt x="10" y="0"/>
                </a:lnTo>
                <a:lnTo>
                  <a:pt x="72" y="0"/>
                </a:lnTo>
                <a:lnTo>
                  <a:pt x="76" y="14"/>
                </a:lnTo>
                <a:lnTo>
                  <a:pt x="86" y="32"/>
                </a:lnTo>
                <a:lnTo>
                  <a:pt x="116" y="34"/>
                </a:lnTo>
                <a:lnTo>
                  <a:pt x="126" y="18"/>
                </a:lnTo>
                <a:lnTo>
                  <a:pt x="152" y="24"/>
                </a:lnTo>
                <a:lnTo>
                  <a:pt x="154" y="64"/>
                </a:lnTo>
                <a:lnTo>
                  <a:pt x="164" y="70"/>
                </a:lnTo>
                <a:lnTo>
                  <a:pt x="162" y="82"/>
                </a:lnTo>
                <a:lnTo>
                  <a:pt x="188" y="82"/>
                </a:lnTo>
                <a:lnTo>
                  <a:pt x="188" y="116"/>
                </a:lnTo>
                <a:lnTo>
                  <a:pt x="158" y="116"/>
                </a:lnTo>
                <a:lnTo>
                  <a:pt x="160" y="168"/>
                </a:lnTo>
                <a:lnTo>
                  <a:pt x="178" y="188"/>
                </a:lnTo>
                <a:lnTo>
                  <a:pt x="204" y="190"/>
                </a:lnTo>
                <a:lnTo>
                  <a:pt x="210" y="196"/>
                </a:lnTo>
                <a:lnTo>
                  <a:pt x="204" y="196"/>
                </a:lnTo>
                <a:lnTo>
                  <a:pt x="182" y="204"/>
                </a:lnTo>
                <a:lnTo>
                  <a:pt x="176" y="196"/>
                </a:lnTo>
                <a:lnTo>
                  <a:pt x="142" y="200"/>
                </a:lnTo>
                <a:lnTo>
                  <a:pt x="134" y="194"/>
                </a:lnTo>
                <a:lnTo>
                  <a:pt x="106" y="192"/>
                </a:lnTo>
                <a:lnTo>
                  <a:pt x="98" y="186"/>
                </a:lnTo>
                <a:lnTo>
                  <a:pt x="0" y="186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635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168" name="Freeform 171"/>
          <p:cNvSpPr>
            <a:spLocks/>
          </p:cNvSpPr>
          <p:nvPr/>
        </p:nvSpPr>
        <p:spPr bwMode="gray">
          <a:xfrm>
            <a:off x="4597400" y="4102100"/>
            <a:ext cx="419100" cy="444500"/>
          </a:xfrm>
          <a:custGeom>
            <a:avLst/>
            <a:gdLst>
              <a:gd name="T0" fmla="*/ 0 w 298"/>
              <a:gd name="T1" fmla="*/ 176 h 300"/>
              <a:gd name="T2" fmla="*/ 6 w 298"/>
              <a:gd name="T3" fmla="*/ 162 h 300"/>
              <a:gd name="T4" fmla="*/ 14 w 298"/>
              <a:gd name="T5" fmla="*/ 160 h 300"/>
              <a:gd name="T6" fmla="*/ 34 w 298"/>
              <a:gd name="T7" fmla="*/ 156 h 300"/>
              <a:gd name="T8" fmla="*/ 60 w 298"/>
              <a:gd name="T9" fmla="*/ 144 h 300"/>
              <a:gd name="T10" fmla="*/ 64 w 298"/>
              <a:gd name="T11" fmla="*/ 112 h 300"/>
              <a:gd name="T12" fmla="*/ 88 w 298"/>
              <a:gd name="T13" fmla="*/ 74 h 300"/>
              <a:gd name="T14" fmla="*/ 94 w 298"/>
              <a:gd name="T15" fmla="*/ 42 h 300"/>
              <a:gd name="T16" fmla="*/ 96 w 298"/>
              <a:gd name="T17" fmla="*/ 30 h 300"/>
              <a:gd name="T18" fmla="*/ 98 w 298"/>
              <a:gd name="T19" fmla="*/ 16 h 300"/>
              <a:gd name="T20" fmla="*/ 112 w 298"/>
              <a:gd name="T21" fmla="*/ 0 h 300"/>
              <a:gd name="T22" fmla="*/ 126 w 298"/>
              <a:gd name="T23" fmla="*/ 14 h 300"/>
              <a:gd name="T24" fmla="*/ 138 w 298"/>
              <a:gd name="T25" fmla="*/ 18 h 300"/>
              <a:gd name="T26" fmla="*/ 160 w 298"/>
              <a:gd name="T27" fmla="*/ 20 h 300"/>
              <a:gd name="T28" fmla="*/ 172 w 298"/>
              <a:gd name="T29" fmla="*/ 12 h 300"/>
              <a:gd name="T30" fmla="*/ 206 w 298"/>
              <a:gd name="T31" fmla="*/ 2 h 300"/>
              <a:gd name="T32" fmla="*/ 236 w 298"/>
              <a:gd name="T33" fmla="*/ 4 h 300"/>
              <a:gd name="T34" fmla="*/ 244 w 298"/>
              <a:gd name="T35" fmla="*/ 14 h 300"/>
              <a:gd name="T36" fmla="*/ 272 w 298"/>
              <a:gd name="T37" fmla="*/ 12 h 300"/>
              <a:gd name="T38" fmla="*/ 288 w 298"/>
              <a:gd name="T39" fmla="*/ 24 h 300"/>
              <a:gd name="T40" fmla="*/ 292 w 298"/>
              <a:gd name="T41" fmla="*/ 48 h 300"/>
              <a:gd name="T42" fmla="*/ 298 w 298"/>
              <a:gd name="T43" fmla="*/ 50 h 300"/>
              <a:gd name="T44" fmla="*/ 298 w 298"/>
              <a:gd name="T45" fmla="*/ 54 h 300"/>
              <a:gd name="T46" fmla="*/ 278 w 298"/>
              <a:gd name="T47" fmla="*/ 72 h 300"/>
              <a:gd name="T48" fmla="*/ 274 w 298"/>
              <a:gd name="T49" fmla="*/ 84 h 300"/>
              <a:gd name="T50" fmla="*/ 272 w 298"/>
              <a:gd name="T51" fmla="*/ 104 h 300"/>
              <a:gd name="T52" fmla="*/ 262 w 298"/>
              <a:gd name="T53" fmla="*/ 118 h 300"/>
              <a:gd name="T54" fmla="*/ 268 w 298"/>
              <a:gd name="T55" fmla="*/ 134 h 300"/>
              <a:gd name="T56" fmla="*/ 270 w 298"/>
              <a:gd name="T57" fmla="*/ 158 h 300"/>
              <a:gd name="T58" fmla="*/ 270 w 298"/>
              <a:gd name="T59" fmla="*/ 172 h 300"/>
              <a:gd name="T60" fmla="*/ 272 w 298"/>
              <a:gd name="T61" fmla="*/ 184 h 300"/>
              <a:gd name="T62" fmla="*/ 286 w 298"/>
              <a:gd name="T63" fmla="*/ 202 h 300"/>
              <a:gd name="T64" fmla="*/ 288 w 298"/>
              <a:gd name="T65" fmla="*/ 218 h 300"/>
              <a:gd name="T66" fmla="*/ 270 w 298"/>
              <a:gd name="T67" fmla="*/ 218 h 300"/>
              <a:gd name="T68" fmla="*/ 254 w 298"/>
              <a:gd name="T69" fmla="*/ 226 h 300"/>
              <a:gd name="T70" fmla="*/ 256 w 298"/>
              <a:gd name="T71" fmla="*/ 244 h 300"/>
              <a:gd name="T72" fmla="*/ 252 w 298"/>
              <a:gd name="T73" fmla="*/ 266 h 300"/>
              <a:gd name="T74" fmla="*/ 262 w 298"/>
              <a:gd name="T75" fmla="*/ 276 h 300"/>
              <a:gd name="T76" fmla="*/ 276 w 298"/>
              <a:gd name="T77" fmla="*/ 282 h 300"/>
              <a:gd name="T78" fmla="*/ 276 w 298"/>
              <a:gd name="T79" fmla="*/ 300 h 300"/>
              <a:gd name="T80" fmla="*/ 262 w 298"/>
              <a:gd name="T81" fmla="*/ 300 h 300"/>
              <a:gd name="T82" fmla="*/ 254 w 298"/>
              <a:gd name="T83" fmla="*/ 288 h 300"/>
              <a:gd name="T84" fmla="*/ 242 w 298"/>
              <a:gd name="T85" fmla="*/ 282 h 300"/>
              <a:gd name="T86" fmla="*/ 234 w 298"/>
              <a:gd name="T87" fmla="*/ 270 h 300"/>
              <a:gd name="T88" fmla="*/ 220 w 298"/>
              <a:gd name="T89" fmla="*/ 276 h 300"/>
              <a:gd name="T90" fmla="*/ 182 w 298"/>
              <a:gd name="T91" fmla="*/ 260 h 300"/>
              <a:gd name="T92" fmla="*/ 156 w 298"/>
              <a:gd name="T93" fmla="*/ 260 h 300"/>
              <a:gd name="T94" fmla="*/ 158 w 298"/>
              <a:gd name="T95" fmla="*/ 248 h 300"/>
              <a:gd name="T96" fmla="*/ 148 w 298"/>
              <a:gd name="T97" fmla="*/ 242 h 300"/>
              <a:gd name="T98" fmla="*/ 146 w 298"/>
              <a:gd name="T99" fmla="*/ 202 h 300"/>
              <a:gd name="T100" fmla="*/ 120 w 298"/>
              <a:gd name="T101" fmla="*/ 196 h 300"/>
              <a:gd name="T102" fmla="*/ 110 w 298"/>
              <a:gd name="T103" fmla="*/ 212 h 300"/>
              <a:gd name="T104" fmla="*/ 80 w 298"/>
              <a:gd name="T105" fmla="*/ 210 h 300"/>
              <a:gd name="T106" fmla="*/ 70 w 298"/>
              <a:gd name="T107" fmla="*/ 192 h 300"/>
              <a:gd name="T108" fmla="*/ 66 w 298"/>
              <a:gd name="T109" fmla="*/ 178 h 300"/>
              <a:gd name="T110" fmla="*/ 6 w 298"/>
              <a:gd name="T111" fmla="*/ 178 h 300"/>
              <a:gd name="T112" fmla="*/ 0 w 298"/>
              <a:gd name="T113" fmla="*/ 176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98" h="300">
                <a:moveTo>
                  <a:pt x="0" y="176"/>
                </a:moveTo>
                <a:lnTo>
                  <a:pt x="6" y="162"/>
                </a:lnTo>
                <a:lnTo>
                  <a:pt x="14" y="160"/>
                </a:lnTo>
                <a:lnTo>
                  <a:pt x="34" y="156"/>
                </a:lnTo>
                <a:lnTo>
                  <a:pt x="60" y="144"/>
                </a:lnTo>
                <a:lnTo>
                  <a:pt x="64" y="112"/>
                </a:lnTo>
                <a:lnTo>
                  <a:pt x="88" y="74"/>
                </a:lnTo>
                <a:lnTo>
                  <a:pt x="94" y="42"/>
                </a:lnTo>
                <a:lnTo>
                  <a:pt x="96" y="30"/>
                </a:lnTo>
                <a:lnTo>
                  <a:pt x="98" y="16"/>
                </a:lnTo>
                <a:lnTo>
                  <a:pt x="112" y="0"/>
                </a:lnTo>
                <a:lnTo>
                  <a:pt x="126" y="14"/>
                </a:lnTo>
                <a:lnTo>
                  <a:pt x="138" y="18"/>
                </a:lnTo>
                <a:lnTo>
                  <a:pt x="160" y="20"/>
                </a:lnTo>
                <a:lnTo>
                  <a:pt x="172" y="12"/>
                </a:lnTo>
                <a:lnTo>
                  <a:pt x="206" y="2"/>
                </a:lnTo>
                <a:lnTo>
                  <a:pt x="236" y="4"/>
                </a:lnTo>
                <a:lnTo>
                  <a:pt x="244" y="14"/>
                </a:lnTo>
                <a:lnTo>
                  <a:pt x="272" y="12"/>
                </a:lnTo>
                <a:lnTo>
                  <a:pt x="288" y="24"/>
                </a:lnTo>
                <a:lnTo>
                  <a:pt x="292" y="48"/>
                </a:lnTo>
                <a:lnTo>
                  <a:pt x="298" y="50"/>
                </a:lnTo>
                <a:lnTo>
                  <a:pt x="298" y="54"/>
                </a:lnTo>
                <a:lnTo>
                  <a:pt x="278" y="72"/>
                </a:lnTo>
                <a:lnTo>
                  <a:pt x="274" y="84"/>
                </a:lnTo>
                <a:lnTo>
                  <a:pt x="272" y="104"/>
                </a:lnTo>
                <a:lnTo>
                  <a:pt x="262" y="118"/>
                </a:lnTo>
                <a:lnTo>
                  <a:pt x="268" y="134"/>
                </a:lnTo>
                <a:lnTo>
                  <a:pt x="270" y="158"/>
                </a:lnTo>
                <a:lnTo>
                  <a:pt x="270" y="172"/>
                </a:lnTo>
                <a:lnTo>
                  <a:pt x="272" y="184"/>
                </a:lnTo>
                <a:lnTo>
                  <a:pt x="286" y="202"/>
                </a:lnTo>
                <a:lnTo>
                  <a:pt x="288" y="218"/>
                </a:lnTo>
                <a:lnTo>
                  <a:pt x="270" y="218"/>
                </a:lnTo>
                <a:lnTo>
                  <a:pt x="254" y="226"/>
                </a:lnTo>
                <a:lnTo>
                  <a:pt x="256" y="244"/>
                </a:lnTo>
                <a:lnTo>
                  <a:pt x="252" y="266"/>
                </a:lnTo>
                <a:lnTo>
                  <a:pt x="262" y="276"/>
                </a:lnTo>
                <a:lnTo>
                  <a:pt x="276" y="282"/>
                </a:lnTo>
                <a:lnTo>
                  <a:pt x="276" y="300"/>
                </a:lnTo>
                <a:lnTo>
                  <a:pt x="262" y="300"/>
                </a:lnTo>
                <a:lnTo>
                  <a:pt x="254" y="288"/>
                </a:lnTo>
                <a:lnTo>
                  <a:pt x="242" y="282"/>
                </a:lnTo>
                <a:lnTo>
                  <a:pt x="234" y="270"/>
                </a:lnTo>
                <a:lnTo>
                  <a:pt x="220" y="276"/>
                </a:lnTo>
                <a:lnTo>
                  <a:pt x="182" y="260"/>
                </a:lnTo>
                <a:lnTo>
                  <a:pt x="156" y="260"/>
                </a:lnTo>
                <a:lnTo>
                  <a:pt x="158" y="248"/>
                </a:lnTo>
                <a:lnTo>
                  <a:pt x="148" y="242"/>
                </a:lnTo>
                <a:lnTo>
                  <a:pt x="146" y="202"/>
                </a:lnTo>
                <a:lnTo>
                  <a:pt x="120" y="196"/>
                </a:lnTo>
                <a:lnTo>
                  <a:pt x="110" y="212"/>
                </a:lnTo>
                <a:lnTo>
                  <a:pt x="80" y="210"/>
                </a:lnTo>
                <a:lnTo>
                  <a:pt x="70" y="192"/>
                </a:lnTo>
                <a:lnTo>
                  <a:pt x="66" y="178"/>
                </a:lnTo>
                <a:lnTo>
                  <a:pt x="6" y="178"/>
                </a:lnTo>
                <a:lnTo>
                  <a:pt x="0" y="176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635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169" name="Freeform 172"/>
          <p:cNvSpPr>
            <a:spLocks/>
          </p:cNvSpPr>
          <p:nvPr/>
        </p:nvSpPr>
        <p:spPr bwMode="gray">
          <a:xfrm>
            <a:off x="4589463" y="4333875"/>
            <a:ext cx="17462" cy="28575"/>
          </a:xfrm>
          <a:custGeom>
            <a:avLst/>
            <a:gdLst>
              <a:gd name="T0" fmla="*/ 0 w 12"/>
              <a:gd name="T1" fmla="*/ 4 h 20"/>
              <a:gd name="T2" fmla="*/ 10 w 12"/>
              <a:gd name="T3" fmla="*/ 0 h 20"/>
              <a:gd name="T4" fmla="*/ 12 w 12"/>
              <a:gd name="T5" fmla="*/ 4 h 20"/>
              <a:gd name="T6" fmla="*/ 10 w 12"/>
              <a:gd name="T7" fmla="*/ 12 h 20"/>
              <a:gd name="T8" fmla="*/ 0 w 12"/>
              <a:gd name="T9" fmla="*/ 20 h 20"/>
              <a:gd name="T10" fmla="*/ 0 w 12"/>
              <a:gd name="T11" fmla="*/ 4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" h="20">
                <a:moveTo>
                  <a:pt x="0" y="4"/>
                </a:moveTo>
                <a:lnTo>
                  <a:pt x="10" y="0"/>
                </a:lnTo>
                <a:lnTo>
                  <a:pt x="12" y="4"/>
                </a:lnTo>
                <a:lnTo>
                  <a:pt x="10" y="12"/>
                </a:lnTo>
                <a:lnTo>
                  <a:pt x="0" y="20"/>
                </a:lnTo>
                <a:lnTo>
                  <a:pt x="0" y="4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635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170" name="Freeform 173"/>
          <p:cNvSpPr>
            <a:spLocks/>
          </p:cNvSpPr>
          <p:nvPr/>
        </p:nvSpPr>
        <p:spPr bwMode="gray">
          <a:xfrm>
            <a:off x="4568825" y="4143375"/>
            <a:ext cx="163513" cy="195263"/>
          </a:xfrm>
          <a:custGeom>
            <a:avLst/>
            <a:gdLst>
              <a:gd name="T0" fmla="*/ 0 w 117"/>
              <a:gd name="T1" fmla="*/ 116 h 132"/>
              <a:gd name="T2" fmla="*/ 15 w 117"/>
              <a:gd name="T3" fmla="*/ 116 h 132"/>
              <a:gd name="T4" fmla="*/ 15 w 117"/>
              <a:gd name="T5" fmla="*/ 106 h 132"/>
              <a:gd name="T6" fmla="*/ 7 w 117"/>
              <a:gd name="T7" fmla="*/ 106 h 132"/>
              <a:gd name="T8" fmla="*/ 7 w 117"/>
              <a:gd name="T9" fmla="*/ 94 h 132"/>
              <a:gd name="T10" fmla="*/ 15 w 117"/>
              <a:gd name="T11" fmla="*/ 94 h 132"/>
              <a:gd name="T12" fmla="*/ 25 w 117"/>
              <a:gd name="T13" fmla="*/ 86 h 132"/>
              <a:gd name="T14" fmla="*/ 31 w 117"/>
              <a:gd name="T15" fmla="*/ 94 h 132"/>
              <a:gd name="T16" fmla="*/ 49 w 117"/>
              <a:gd name="T17" fmla="*/ 96 h 132"/>
              <a:gd name="T18" fmla="*/ 53 w 117"/>
              <a:gd name="T19" fmla="*/ 88 h 132"/>
              <a:gd name="T20" fmla="*/ 53 w 117"/>
              <a:gd name="T21" fmla="*/ 68 h 132"/>
              <a:gd name="T22" fmla="*/ 45 w 117"/>
              <a:gd name="T23" fmla="*/ 62 h 132"/>
              <a:gd name="T24" fmla="*/ 45 w 117"/>
              <a:gd name="T25" fmla="*/ 50 h 132"/>
              <a:gd name="T26" fmla="*/ 53 w 117"/>
              <a:gd name="T27" fmla="*/ 44 h 132"/>
              <a:gd name="T28" fmla="*/ 49 w 117"/>
              <a:gd name="T29" fmla="*/ 34 h 132"/>
              <a:gd name="T30" fmla="*/ 35 w 117"/>
              <a:gd name="T31" fmla="*/ 36 h 132"/>
              <a:gd name="T32" fmla="*/ 31 w 117"/>
              <a:gd name="T33" fmla="*/ 20 h 132"/>
              <a:gd name="T34" fmla="*/ 59 w 117"/>
              <a:gd name="T35" fmla="*/ 20 h 132"/>
              <a:gd name="T36" fmla="*/ 59 w 117"/>
              <a:gd name="T37" fmla="*/ 28 h 132"/>
              <a:gd name="T38" fmla="*/ 77 w 117"/>
              <a:gd name="T39" fmla="*/ 26 h 132"/>
              <a:gd name="T40" fmla="*/ 79 w 117"/>
              <a:gd name="T41" fmla="*/ 12 h 132"/>
              <a:gd name="T42" fmla="*/ 87 w 117"/>
              <a:gd name="T43" fmla="*/ 0 h 132"/>
              <a:gd name="T44" fmla="*/ 117 w 117"/>
              <a:gd name="T45" fmla="*/ 2 h 132"/>
              <a:gd name="T46" fmla="*/ 109 w 117"/>
              <a:gd name="T47" fmla="*/ 46 h 132"/>
              <a:gd name="T48" fmla="*/ 85 w 117"/>
              <a:gd name="T49" fmla="*/ 84 h 132"/>
              <a:gd name="T50" fmla="*/ 81 w 117"/>
              <a:gd name="T51" fmla="*/ 116 h 132"/>
              <a:gd name="T52" fmla="*/ 55 w 117"/>
              <a:gd name="T53" fmla="*/ 128 h 132"/>
              <a:gd name="T54" fmla="*/ 27 w 117"/>
              <a:gd name="T55" fmla="*/ 132 h 132"/>
              <a:gd name="T56" fmla="*/ 25 w 117"/>
              <a:gd name="T57" fmla="*/ 128 h 132"/>
              <a:gd name="T58" fmla="*/ 15 w 117"/>
              <a:gd name="T59" fmla="*/ 132 h 132"/>
              <a:gd name="T60" fmla="*/ 0 w 117"/>
              <a:gd name="T61" fmla="*/ 116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17" h="132">
                <a:moveTo>
                  <a:pt x="0" y="116"/>
                </a:moveTo>
                <a:lnTo>
                  <a:pt x="15" y="116"/>
                </a:lnTo>
                <a:lnTo>
                  <a:pt x="15" y="106"/>
                </a:lnTo>
                <a:lnTo>
                  <a:pt x="7" y="106"/>
                </a:lnTo>
                <a:lnTo>
                  <a:pt x="7" y="94"/>
                </a:lnTo>
                <a:lnTo>
                  <a:pt x="15" y="94"/>
                </a:lnTo>
                <a:lnTo>
                  <a:pt x="25" y="86"/>
                </a:lnTo>
                <a:lnTo>
                  <a:pt x="31" y="94"/>
                </a:lnTo>
                <a:lnTo>
                  <a:pt x="49" y="96"/>
                </a:lnTo>
                <a:lnTo>
                  <a:pt x="53" y="88"/>
                </a:lnTo>
                <a:lnTo>
                  <a:pt x="53" y="68"/>
                </a:lnTo>
                <a:lnTo>
                  <a:pt x="45" y="62"/>
                </a:lnTo>
                <a:lnTo>
                  <a:pt x="45" y="50"/>
                </a:lnTo>
                <a:lnTo>
                  <a:pt x="53" y="44"/>
                </a:lnTo>
                <a:lnTo>
                  <a:pt x="49" y="34"/>
                </a:lnTo>
                <a:lnTo>
                  <a:pt x="35" y="36"/>
                </a:lnTo>
                <a:lnTo>
                  <a:pt x="31" y="20"/>
                </a:lnTo>
                <a:lnTo>
                  <a:pt x="59" y="20"/>
                </a:lnTo>
                <a:lnTo>
                  <a:pt x="59" y="28"/>
                </a:lnTo>
                <a:lnTo>
                  <a:pt x="77" y="26"/>
                </a:lnTo>
                <a:lnTo>
                  <a:pt x="79" y="12"/>
                </a:lnTo>
                <a:lnTo>
                  <a:pt x="87" y="0"/>
                </a:lnTo>
                <a:lnTo>
                  <a:pt x="117" y="2"/>
                </a:lnTo>
                <a:lnTo>
                  <a:pt x="109" y="46"/>
                </a:lnTo>
                <a:lnTo>
                  <a:pt x="85" y="84"/>
                </a:lnTo>
                <a:lnTo>
                  <a:pt x="81" y="116"/>
                </a:lnTo>
                <a:lnTo>
                  <a:pt x="55" y="128"/>
                </a:lnTo>
                <a:lnTo>
                  <a:pt x="27" y="132"/>
                </a:lnTo>
                <a:lnTo>
                  <a:pt x="25" y="128"/>
                </a:lnTo>
                <a:lnTo>
                  <a:pt x="15" y="132"/>
                </a:lnTo>
                <a:lnTo>
                  <a:pt x="0" y="116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635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171" name="Freeform 174"/>
          <p:cNvSpPr>
            <a:spLocks/>
          </p:cNvSpPr>
          <p:nvPr/>
        </p:nvSpPr>
        <p:spPr bwMode="gray">
          <a:xfrm>
            <a:off x="5076825" y="4119563"/>
            <a:ext cx="176213" cy="219075"/>
          </a:xfrm>
          <a:custGeom>
            <a:avLst/>
            <a:gdLst>
              <a:gd name="T0" fmla="*/ 8 w 126"/>
              <a:gd name="T1" fmla="*/ 0 h 148"/>
              <a:gd name="T2" fmla="*/ 28 w 126"/>
              <a:gd name="T3" fmla="*/ 0 h 148"/>
              <a:gd name="T4" fmla="*/ 64 w 126"/>
              <a:gd name="T5" fmla="*/ 16 h 148"/>
              <a:gd name="T6" fmla="*/ 88 w 126"/>
              <a:gd name="T7" fmla="*/ 18 h 148"/>
              <a:gd name="T8" fmla="*/ 108 w 126"/>
              <a:gd name="T9" fmla="*/ 6 h 148"/>
              <a:gd name="T10" fmla="*/ 114 w 126"/>
              <a:gd name="T11" fmla="*/ 14 h 148"/>
              <a:gd name="T12" fmla="*/ 126 w 126"/>
              <a:gd name="T13" fmla="*/ 10 h 148"/>
              <a:gd name="T14" fmla="*/ 126 w 126"/>
              <a:gd name="T15" fmla="*/ 20 h 148"/>
              <a:gd name="T16" fmla="*/ 110 w 126"/>
              <a:gd name="T17" fmla="*/ 30 h 148"/>
              <a:gd name="T18" fmla="*/ 112 w 126"/>
              <a:gd name="T19" fmla="*/ 86 h 148"/>
              <a:gd name="T20" fmla="*/ 122 w 126"/>
              <a:gd name="T21" fmla="*/ 98 h 148"/>
              <a:gd name="T22" fmla="*/ 112 w 126"/>
              <a:gd name="T23" fmla="*/ 106 h 148"/>
              <a:gd name="T24" fmla="*/ 100 w 126"/>
              <a:gd name="T25" fmla="*/ 118 h 148"/>
              <a:gd name="T26" fmla="*/ 92 w 126"/>
              <a:gd name="T27" fmla="*/ 136 h 148"/>
              <a:gd name="T28" fmla="*/ 86 w 126"/>
              <a:gd name="T29" fmla="*/ 148 h 148"/>
              <a:gd name="T30" fmla="*/ 62 w 126"/>
              <a:gd name="T31" fmla="*/ 130 h 148"/>
              <a:gd name="T32" fmla="*/ 58 w 126"/>
              <a:gd name="T33" fmla="*/ 120 h 148"/>
              <a:gd name="T34" fmla="*/ 6 w 126"/>
              <a:gd name="T35" fmla="*/ 92 h 148"/>
              <a:gd name="T36" fmla="*/ 2 w 126"/>
              <a:gd name="T37" fmla="*/ 92 h 148"/>
              <a:gd name="T38" fmla="*/ 6 w 126"/>
              <a:gd name="T39" fmla="*/ 78 h 148"/>
              <a:gd name="T40" fmla="*/ 4 w 126"/>
              <a:gd name="T41" fmla="*/ 66 h 148"/>
              <a:gd name="T42" fmla="*/ 18 w 126"/>
              <a:gd name="T43" fmla="*/ 50 h 148"/>
              <a:gd name="T44" fmla="*/ 12 w 126"/>
              <a:gd name="T45" fmla="*/ 28 h 148"/>
              <a:gd name="T46" fmla="*/ 0 w 126"/>
              <a:gd name="T47" fmla="*/ 8 h 148"/>
              <a:gd name="T48" fmla="*/ 8 w 126"/>
              <a:gd name="T49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26" h="148">
                <a:moveTo>
                  <a:pt x="8" y="0"/>
                </a:moveTo>
                <a:lnTo>
                  <a:pt x="28" y="0"/>
                </a:lnTo>
                <a:lnTo>
                  <a:pt x="64" y="16"/>
                </a:lnTo>
                <a:lnTo>
                  <a:pt x="88" y="18"/>
                </a:lnTo>
                <a:lnTo>
                  <a:pt x="108" y="6"/>
                </a:lnTo>
                <a:lnTo>
                  <a:pt x="114" y="14"/>
                </a:lnTo>
                <a:lnTo>
                  <a:pt x="126" y="10"/>
                </a:lnTo>
                <a:lnTo>
                  <a:pt x="126" y="20"/>
                </a:lnTo>
                <a:lnTo>
                  <a:pt x="110" y="30"/>
                </a:lnTo>
                <a:lnTo>
                  <a:pt x="112" y="86"/>
                </a:lnTo>
                <a:lnTo>
                  <a:pt x="122" y="98"/>
                </a:lnTo>
                <a:lnTo>
                  <a:pt x="112" y="106"/>
                </a:lnTo>
                <a:lnTo>
                  <a:pt x="100" y="118"/>
                </a:lnTo>
                <a:lnTo>
                  <a:pt x="92" y="136"/>
                </a:lnTo>
                <a:lnTo>
                  <a:pt x="86" y="148"/>
                </a:lnTo>
                <a:lnTo>
                  <a:pt x="62" y="130"/>
                </a:lnTo>
                <a:lnTo>
                  <a:pt x="58" y="120"/>
                </a:lnTo>
                <a:lnTo>
                  <a:pt x="6" y="92"/>
                </a:lnTo>
                <a:lnTo>
                  <a:pt x="2" y="92"/>
                </a:lnTo>
                <a:lnTo>
                  <a:pt x="6" y="78"/>
                </a:lnTo>
                <a:lnTo>
                  <a:pt x="4" y="66"/>
                </a:lnTo>
                <a:lnTo>
                  <a:pt x="18" y="50"/>
                </a:lnTo>
                <a:lnTo>
                  <a:pt x="12" y="28"/>
                </a:lnTo>
                <a:lnTo>
                  <a:pt x="0" y="8"/>
                </a:lnTo>
                <a:lnTo>
                  <a:pt x="8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635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172" name="Freeform 175"/>
          <p:cNvSpPr>
            <a:spLocks/>
          </p:cNvSpPr>
          <p:nvPr/>
        </p:nvSpPr>
        <p:spPr bwMode="gray">
          <a:xfrm>
            <a:off x="4518025" y="4171950"/>
            <a:ext cx="125413" cy="142875"/>
          </a:xfrm>
          <a:custGeom>
            <a:avLst/>
            <a:gdLst>
              <a:gd name="T0" fmla="*/ 39 w 89"/>
              <a:gd name="T1" fmla="*/ 0 h 96"/>
              <a:gd name="T2" fmla="*/ 67 w 89"/>
              <a:gd name="T3" fmla="*/ 0 h 96"/>
              <a:gd name="T4" fmla="*/ 71 w 89"/>
              <a:gd name="T5" fmla="*/ 16 h 96"/>
              <a:gd name="T6" fmla="*/ 85 w 89"/>
              <a:gd name="T7" fmla="*/ 14 h 96"/>
              <a:gd name="T8" fmla="*/ 89 w 89"/>
              <a:gd name="T9" fmla="*/ 24 h 96"/>
              <a:gd name="T10" fmla="*/ 81 w 89"/>
              <a:gd name="T11" fmla="*/ 30 h 96"/>
              <a:gd name="T12" fmla="*/ 81 w 89"/>
              <a:gd name="T13" fmla="*/ 42 h 96"/>
              <a:gd name="T14" fmla="*/ 89 w 89"/>
              <a:gd name="T15" fmla="*/ 48 h 96"/>
              <a:gd name="T16" fmla="*/ 89 w 89"/>
              <a:gd name="T17" fmla="*/ 68 h 96"/>
              <a:gd name="T18" fmla="*/ 85 w 89"/>
              <a:gd name="T19" fmla="*/ 76 h 96"/>
              <a:gd name="T20" fmla="*/ 67 w 89"/>
              <a:gd name="T21" fmla="*/ 74 h 96"/>
              <a:gd name="T22" fmla="*/ 61 w 89"/>
              <a:gd name="T23" fmla="*/ 66 h 96"/>
              <a:gd name="T24" fmla="*/ 51 w 89"/>
              <a:gd name="T25" fmla="*/ 74 h 96"/>
              <a:gd name="T26" fmla="*/ 43 w 89"/>
              <a:gd name="T27" fmla="*/ 74 h 96"/>
              <a:gd name="T28" fmla="*/ 43 w 89"/>
              <a:gd name="T29" fmla="*/ 86 h 96"/>
              <a:gd name="T30" fmla="*/ 51 w 89"/>
              <a:gd name="T31" fmla="*/ 86 h 96"/>
              <a:gd name="T32" fmla="*/ 51 w 89"/>
              <a:gd name="T33" fmla="*/ 96 h 96"/>
              <a:gd name="T34" fmla="*/ 36 w 89"/>
              <a:gd name="T35" fmla="*/ 96 h 96"/>
              <a:gd name="T36" fmla="*/ 18 w 89"/>
              <a:gd name="T37" fmla="*/ 82 h 96"/>
              <a:gd name="T38" fmla="*/ 10 w 89"/>
              <a:gd name="T39" fmla="*/ 68 h 96"/>
              <a:gd name="T40" fmla="*/ 0 w 89"/>
              <a:gd name="T41" fmla="*/ 48 h 96"/>
              <a:gd name="T42" fmla="*/ 10 w 89"/>
              <a:gd name="T43" fmla="*/ 32 h 96"/>
              <a:gd name="T44" fmla="*/ 12 w 89"/>
              <a:gd name="T45" fmla="*/ 24 h 96"/>
              <a:gd name="T46" fmla="*/ 36 w 89"/>
              <a:gd name="T47" fmla="*/ 22 h 96"/>
              <a:gd name="T48" fmla="*/ 39 w 89"/>
              <a:gd name="T49" fmla="*/ 0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89" h="96">
                <a:moveTo>
                  <a:pt x="39" y="0"/>
                </a:moveTo>
                <a:lnTo>
                  <a:pt x="67" y="0"/>
                </a:lnTo>
                <a:lnTo>
                  <a:pt x="71" y="16"/>
                </a:lnTo>
                <a:lnTo>
                  <a:pt x="85" y="14"/>
                </a:lnTo>
                <a:lnTo>
                  <a:pt x="89" y="24"/>
                </a:lnTo>
                <a:lnTo>
                  <a:pt x="81" y="30"/>
                </a:lnTo>
                <a:lnTo>
                  <a:pt x="81" y="42"/>
                </a:lnTo>
                <a:lnTo>
                  <a:pt x="89" y="48"/>
                </a:lnTo>
                <a:lnTo>
                  <a:pt x="89" y="68"/>
                </a:lnTo>
                <a:lnTo>
                  <a:pt x="85" y="76"/>
                </a:lnTo>
                <a:lnTo>
                  <a:pt x="67" y="74"/>
                </a:lnTo>
                <a:lnTo>
                  <a:pt x="61" y="66"/>
                </a:lnTo>
                <a:lnTo>
                  <a:pt x="51" y="74"/>
                </a:lnTo>
                <a:lnTo>
                  <a:pt x="43" y="74"/>
                </a:lnTo>
                <a:lnTo>
                  <a:pt x="43" y="86"/>
                </a:lnTo>
                <a:lnTo>
                  <a:pt x="51" y="86"/>
                </a:lnTo>
                <a:lnTo>
                  <a:pt x="51" y="96"/>
                </a:lnTo>
                <a:lnTo>
                  <a:pt x="36" y="96"/>
                </a:lnTo>
                <a:lnTo>
                  <a:pt x="18" y="82"/>
                </a:lnTo>
                <a:lnTo>
                  <a:pt x="10" y="68"/>
                </a:lnTo>
                <a:lnTo>
                  <a:pt x="0" y="48"/>
                </a:lnTo>
                <a:lnTo>
                  <a:pt x="10" y="32"/>
                </a:lnTo>
                <a:lnTo>
                  <a:pt x="12" y="24"/>
                </a:lnTo>
                <a:lnTo>
                  <a:pt x="36" y="22"/>
                </a:lnTo>
                <a:lnTo>
                  <a:pt x="39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635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173" name="Freeform 176"/>
          <p:cNvSpPr>
            <a:spLocks/>
          </p:cNvSpPr>
          <p:nvPr/>
        </p:nvSpPr>
        <p:spPr bwMode="gray">
          <a:xfrm>
            <a:off x="3941763" y="3902075"/>
            <a:ext cx="69850" cy="17463"/>
          </a:xfrm>
          <a:custGeom>
            <a:avLst/>
            <a:gdLst>
              <a:gd name="T0" fmla="*/ 8 w 50"/>
              <a:gd name="T1" fmla="*/ 0 h 12"/>
              <a:gd name="T2" fmla="*/ 20 w 50"/>
              <a:gd name="T3" fmla="*/ 0 h 12"/>
              <a:gd name="T4" fmla="*/ 32 w 50"/>
              <a:gd name="T5" fmla="*/ 2 h 12"/>
              <a:gd name="T6" fmla="*/ 42 w 50"/>
              <a:gd name="T7" fmla="*/ 4 h 12"/>
              <a:gd name="T8" fmla="*/ 50 w 50"/>
              <a:gd name="T9" fmla="*/ 6 h 12"/>
              <a:gd name="T10" fmla="*/ 46 w 50"/>
              <a:gd name="T11" fmla="*/ 8 h 12"/>
              <a:gd name="T12" fmla="*/ 34 w 50"/>
              <a:gd name="T13" fmla="*/ 8 h 12"/>
              <a:gd name="T14" fmla="*/ 26 w 50"/>
              <a:gd name="T15" fmla="*/ 8 h 12"/>
              <a:gd name="T16" fmla="*/ 16 w 50"/>
              <a:gd name="T17" fmla="*/ 8 h 12"/>
              <a:gd name="T18" fmla="*/ 6 w 50"/>
              <a:gd name="T19" fmla="*/ 12 h 12"/>
              <a:gd name="T20" fmla="*/ 0 w 50"/>
              <a:gd name="T21" fmla="*/ 10 h 12"/>
              <a:gd name="T22" fmla="*/ 4 w 50"/>
              <a:gd name="T23" fmla="*/ 0 h 12"/>
              <a:gd name="T24" fmla="*/ 8 w 50"/>
              <a:gd name="T2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0" h="12">
                <a:moveTo>
                  <a:pt x="8" y="0"/>
                </a:moveTo>
                <a:lnTo>
                  <a:pt x="20" y="0"/>
                </a:lnTo>
                <a:lnTo>
                  <a:pt x="32" y="2"/>
                </a:lnTo>
                <a:lnTo>
                  <a:pt x="42" y="4"/>
                </a:lnTo>
                <a:lnTo>
                  <a:pt x="50" y="6"/>
                </a:lnTo>
                <a:lnTo>
                  <a:pt x="46" y="8"/>
                </a:lnTo>
                <a:lnTo>
                  <a:pt x="34" y="8"/>
                </a:lnTo>
                <a:lnTo>
                  <a:pt x="26" y="8"/>
                </a:lnTo>
                <a:lnTo>
                  <a:pt x="16" y="8"/>
                </a:lnTo>
                <a:lnTo>
                  <a:pt x="6" y="12"/>
                </a:lnTo>
                <a:lnTo>
                  <a:pt x="0" y="10"/>
                </a:lnTo>
                <a:lnTo>
                  <a:pt x="4" y="0"/>
                </a:lnTo>
                <a:lnTo>
                  <a:pt x="8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6350" cmpd="sng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174" name="Freeform 177"/>
          <p:cNvSpPr>
            <a:spLocks/>
          </p:cNvSpPr>
          <p:nvPr/>
        </p:nvSpPr>
        <p:spPr bwMode="gray">
          <a:xfrm>
            <a:off x="3941763" y="3902075"/>
            <a:ext cx="69850" cy="17463"/>
          </a:xfrm>
          <a:custGeom>
            <a:avLst/>
            <a:gdLst>
              <a:gd name="T0" fmla="*/ 8 w 50"/>
              <a:gd name="T1" fmla="*/ 0 h 12"/>
              <a:gd name="T2" fmla="*/ 20 w 50"/>
              <a:gd name="T3" fmla="*/ 0 h 12"/>
              <a:gd name="T4" fmla="*/ 32 w 50"/>
              <a:gd name="T5" fmla="*/ 2 h 12"/>
              <a:gd name="T6" fmla="*/ 42 w 50"/>
              <a:gd name="T7" fmla="*/ 4 h 12"/>
              <a:gd name="T8" fmla="*/ 50 w 50"/>
              <a:gd name="T9" fmla="*/ 6 h 12"/>
              <a:gd name="T10" fmla="*/ 46 w 50"/>
              <a:gd name="T11" fmla="*/ 8 h 12"/>
              <a:gd name="T12" fmla="*/ 34 w 50"/>
              <a:gd name="T13" fmla="*/ 8 h 12"/>
              <a:gd name="T14" fmla="*/ 26 w 50"/>
              <a:gd name="T15" fmla="*/ 8 h 12"/>
              <a:gd name="T16" fmla="*/ 16 w 50"/>
              <a:gd name="T17" fmla="*/ 8 h 12"/>
              <a:gd name="T18" fmla="*/ 6 w 50"/>
              <a:gd name="T19" fmla="*/ 12 h 12"/>
              <a:gd name="T20" fmla="*/ 0 w 50"/>
              <a:gd name="T21" fmla="*/ 10 h 12"/>
              <a:gd name="T22" fmla="*/ 4 w 50"/>
              <a:gd name="T23" fmla="*/ 0 h 12"/>
              <a:gd name="T24" fmla="*/ 8 w 50"/>
              <a:gd name="T2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0" h="12">
                <a:moveTo>
                  <a:pt x="8" y="0"/>
                </a:moveTo>
                <a:lnTo>
                  <a:pt x="20" y="0"/>
                </a:lnTo>
                <a:lnTo>
                  <a:pt x="32" y="2"/>
                </a:lnTo>
                <a:lnTo>
                  <a:pt x="42" y="4"/>
                </a:lnTo>
                <a:lnTo>
                  <a:pt x="50" y="6"/>
                </a:lnTo>
                <a:lnTo>
                  <a:pt x="46" y="8"/>
                </a:lnTo>
                <a:lnTo>
                  <a:pt x="34" y="8"/>
                </a:lnTo>
                <a:lnTo>
                  <a:pt x="26" y="8"/>
                </a:lnTo>
                <a:lnTo>
                  <a:pt x="16" y="8"/>
                </a:lnTo>
                <a:lnTo>
                  <a:pt x="6" y="12"/>
                </a:lnTo>
                <a:lnTo>
                  <a:pt x="0" y="10"/>
                </a:lnTo>
                <a:lnTo>
                  <a:pt x="4" y="0"/>
                </a:lnTo>
                <a:lnTo>
                  <a:pt x="8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635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175" name="Freeform 178"/>
          <p:cNvSpPr>
            <a:spLocks/>
          </p:cNvSpPr>
          <p:nvPr/>
        </p:nvSpPr>
        <p:spPr bwMode="gray">
          <a:xfrm>
            <a:off x="3935413" y="3830638"/>
            <a:ext cx="130175" cy="104775"/>
          </a:xfrm>
          <a:custGeom>
            <a:avLst/>
            <a:gdLst>
              <a:gd name="T0" fmla="*/ 2 w 92"/>
              <a:gd name="T1" fmla="*/ 34 h 70"/>
              <a:gd name="T2" fmla="*/ 0 w 92"/>
              <a:gd name="T3" fmla="*/ 28 h 70"/>
              <a:gd name="T4" fmla="*/ 6 w 92"/>
              <a:gd name="T5" fmla="*/ 20 h 70"/>
              <a:gd name="T6" fmla="*/ 12 w 92"/>
              <a:gd name="T7" fmla="*/ 12 h 70"/>
              <a:gd name="T8" fmla="*/ 14 w 92"/>
              <a:gd name="T9" fmla="*/ 2 h 70"/>
              <a:gd name="T10" fmla="*/ 28 w 92"/>
              <a:gd name="T11" fmla="*/ 0 h 70"/>
              <a:gd name="T12" fmla="*/ 42 w 92"/>
              <a:gd name="T13" fmla="*/ 0 h 70"/>
              <a:gd name="T14" fmla="*/ 54 w 92"/>
              <a:gd name="T15" fmla="*/ 6 h 70"/>
              <a:gd name="T16" fmla="*/ 62 w 92"/>
              <a:gd name="T17" fmla="*/ 12 h 70"/>
              <a:gd name="T18" fmla="*/ 70 w 92"/>
              <a:gd name="T19" fmla="*/ 24 h 70"/>
              <a:gd name="T20" fmla="*/ 80 w 92"/>
              <a:gd name="T21" fmla="*/ 32 h 70"/>
              <a:gd name="T22" fmla="*/ 82 w 92"/>
              <a:gd name="T23" fmla="*/ 38 h 70"/>
              <a:gd name="T24" fmla="*/ 84 w 92"/>
              <a:gd name="T25" fmla="*/ 50 h 70"/>
              <a:gd name="T26" fmla="*/ 90 w 92"/>
              <a:gd name="T27" fmla="*/ 58 h 70"/>
              <a:gd name="T28" fmla="*/ 92 w 92"/>
              <a:gd name="T29" fmla="*/ 66 h 70"/>
              <a:gd name="T30" fmla="*/ 92 w 92"/>
              <a:gd name="T31" fmla="*/ 70 h 70"/>
              <a:gd name="T32" fmla="*/ 70 w 92"/>
              <a:gd name="T33" fmla="*/ 68 h 70"/>
              <a:gd name="T34" fmla="*/ 64 w 92"/>
              <a:gd name="T35" fmla="*/ 64 h 70"/>
              <a:gd name="T36" fmla="*/ 58 w 92"/>
              <a:gd name="T37" fmla="*/ 64 h 70"/>
              <a:gd name="T38" fmla="*/ 50 w 92"/>
              <a:gd name="T39" fmla="*/ 64 h 70"/>
              <a:gd name="T40" fmla="*/ 38 w 92"/>
              <a:gd name="T41" fmla="*/ 64 h 70"/>
              <a:gd name="T42" fmla="*/ 32 w 92"/>
              <a:gd name="T43" fmla="*/ 64 h 70"/>
              <a:gd name="T44" fmla="*/ 28 w 92"/>
              <a:gd name="T45" fmla="*/ 68 h 70"/>
              <a:gd name="T46" fmla="*/ 10 w 92"/>
              <a:gd name="T47" fmla="*/ 70 h 70"/>
              <a:gd name="T48" fmla="*/ 10 w 92"/>
              <a:gd name="T49" fmla="*/ 60 h 70"/>
              <a:gd name="T50" fmla="*/ 20 w 92"/>
              <a:gd name="T51" fmla="*/ 56 h 70"/>
              <a:gd name="T52" fmla="*/ 30 w 92"/>
              <a:gd name="T53" fmla="*/ 56 h 70"/>
              <a:gd name="T54" fmla="*/ 38 w 92"/>
              <a:gd name="T55" fmla="*/ 56 h 70"/>
              <a:gd name="T56" fmla="*/ 50 w 92"/>
              <a:gd name="T57" fmla="*/ 56 h 70"/>
              <a:gd name="T58" fmla="*/ 54 w 92"/>
              <a:gd name="T59" fmla="*/ 54 h 70"/>
              <a:gd name="T60" fmla="*/ 40 w 92"/>
              <a:gd name="T61" fmla="*/ 50 h 70"/>
              <a:gd name="T62" fmla="*/ 36 w 92"/>
              <a:gd name="T63" fmla="*/ 50 h 70"/>
              <a:gd name="T64" fmla="*/ 22 w 92"/>
              <a:gd name="T65" fmla="*/ 48 h 70"/>
              <a:gd name="T66" fmla="*/ 12 w 92"/>
              <a:gd name="T67" fmla="*/ 48 h 70"/>
              <a:gd name="T68" fmla="*/ 8 w 92"/>
              <a:gd name="T69" fmla="*/ 48 h 70"/>
              <a:gd name="T70" fmla="*/ 4 w 92"/>
              <a:gd name="T71" fmla="*/ 40 h 70"/>
              <a:gd name="T72" fmla="*/ 2 w 92"/>
              <a:gd name="T73" fmla="*/ 34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2" h="70">
                <a:moveTo>
                  <a:pt x="2" y="34"/>
                </a:moveTo>
                <a:lnTo>
                  <a:pt x="0" y="28"/>
                </a:lnTo>
                <a:lnTo>
                  <a:pt x="6" y="20"/>
                </a:lnTo>
                <a:lnTo>
                  <a:pt x="12" y="12"/>
                </a:lnTo>
                <a:lnTo>
                  <a:pt x="14" y="2"/>
                </a:lnTo>
                <a:lnTo>
                  <a:pt x="28" y="0"/>
                </a:lnTo>
                <a:lnTo>
                  <a:pt x="42" y="0"/>
                </a:lnTo>
                <a:lnTo>
                  <a:pt x="54" y="6"/>
                </a:lnTo>
                <a:lnTo>
                  <a:pt x="62" y="12"/>
                </a:lnTo>
                <a:lnTo>
                  <a:pt x="70" y="24"/>
                </a:lnTo>
                <a:lnTo>
                  <a:pt x="80" y="32"/>
                </a:lnTo>
                <a:lnTo>
                  <a:pt x="82" y="38"/>
                </a:lnTo>
                <a:lnTo>
                  <a:pt x="84" y="50"/>
                </a:lnTo>
                <a:lnTo>
                  <a:pt x="90" y="58"/>
                </a:lnTo>
                <a:lnTo>
                  <a:pt x="92" y="66"/>
                </a:lnTo>
                <a:lnTo>
                  <a:pt x="92" y="70"/>
                </a:lnTo>
                <a:lnTo>
                  <a:pt x="70" y="68"/>
                </a:lnTo>
                <a:lnTo>
                  <a:pt x="64" y="64"/>
                </a:lnTo>
                <a:lnTo>
                  <a:pt x="58" y="64"/>
                </a:lnTo>
                <a:lnTo>
                  <a:pt x="50" y="64"/>
                </a:lnTo>
                <a:lnTo>
                  <a:pt x="38" y="64"/>
                </a:lnTo>
                <a:lnTo>
                  <a:pt x="32" y="64"/>
                </a:lnTo>
                <a:lnTo>
                  <a:pt x="28" y="68"/>
                </a:lnTo>
                <a:lnTo>
                  <a:pt x="10" y="70"/>
                </a:lnTo>
                <a:lnTo>
                  <a:pt x="10" y="60"/>
                </a:lnTo>
                <a:lnTo>
                  <a:pt x="20" y="56"/>
                </a:lnTo>
                <a:lnTo>
                  <a:pt x="30" y="56"/>
                </a:lnTo>
                <a:lnTo>
                  <a:pt x="38" y="56"/>
                </a:lnTo>
                <a:lnTo>
                  <a:pt x="50" y="56"/>
                </a:lnTo>
                <a:lnTo>
                  <a:pt x="54" y="54"/>
                </a:lnTo>
                <a:lnTo>
                  <a:pt x="40" y="50"/>
                </a:lnTo>
                <a:lnTo>
                  <a:pt x="36" y="50"/>
                </a:lnTo>
                <a:lnTo>
                  <a:pt x="22" y="48"/>
                </a:lnTo>
                <a:lnTo>
                  <a:pt x="12" y="48"/>
                </a:lnTo>
                <a:lnTo>
                  <a:pt x="8" y="48"/>
                </a:lnTo>
                <a:lnTo>
                  <a:pt x="4" y="40"/>
                </a:lnTo>
                <a:lnTo>
                  <a:pt x="2" y="34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635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176" name="Freeform 179"/>
          <p:cNvSpPr>
            <a:spLocks/>
          </p:cNvSpPr>
          <p:nvPr/>
        </p:nvSpPr>
        <p:spPr bwMode="gray">
          <a:xfrm>
            <a:off x="4995863" y="4841875"/>
            <a:ext cx="53975" cy="53975"/>
          </a:xfrm>
          <a:custGeom>
            <a:avLst/>
            <a:gdLst>
              <a:gd name="T0" fmla="*/ 28 w 38"/>
              <a:gd name="T1" fmla="*/ 0 h 36"/>
              <a:gd name="T2" fmla="*/ 0 w 38"/>
              <a:gd name="T3" fmla="*/ 10 h 36"/>
              <a:gd name="T4" fmla="*/ 8 w 38"/>
              <a:gd name="T5" fmla="*/ 36 h 36"/>
              <a:gd name="T6" fmla="*/ 38 w 38"/>
              <a:gd name="T7" fmla="*/ 26 h 36"/>
              <a:gd name="T8" fmla="*/ 26 w 38"/>
              <a:gd name="T9" fmla="*/ 18 h 36"/>
              <a:gd name="T10" fmla="*/ 28 w 38"/>
              <a:gd name="T11" fmla="*/ 0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8" h="36">
                <a:moveTo>
                  <a:pt x="28" y="0"/>
                </a:moveTo>
                <a:lnTo>
                  <a:pt x="0" y="10"/>
                </a:lnTo>
                <a:lnTo>
                  <a:pt x="8" y="36"/>
                </a:lnTo>
                <a:lnTo>
                  <a:pt x="38" y="26"/>
                </a:lnTo>
                <a:lnTo>
                  <a:pt x="26" y="18"/>
                </a:lnTo>
                <a:lnTo>
                  <a:pt x="28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6350" cmpd="sng">
            <a:solidFill>
              <a:schemeClr val="bg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177" name="Freeform 180"/>
          <p:cNvSpPr>
            <a:spLocks/>
          </p:cNvSpPr>
          <p:nvPr/>
        </p:nvSpPr>
        <p:spPr bwMode="gray">
          <a:xfrm>
            <a:off x="4922838" y="4895850"/>
            <a:ext cx="44450" cy="65088"/>
          </a:xfrm>
          <a:custGeom>
            <a:avLst/>
            <a:gdLst>
              <a:gd name="T0" fmla="*/ 32 w 32"/>
              <a:gd name="T1" fmla="*/ 28 h 44"/>
              <a:gd name="T2" fmla="*/ 16 w 32"/>
              <a:gd name="T3" fmla="*/ 0 h 44"/>
              <a:gd name="T4" fmla="*/ 0 w 32"/>
              <a:gd name="T5" fmla="*/ 22 h 44"/>
              <a:gd name="T6" fmla="*/ 10 w 32"/>
              <a:gd name="T7" fmla="*/ 44 h 44"/>
              <a:gd name="T8" fmla="*/ 18 w 32"/>
              <a:gd name="T9" fmla="*/ 32 h 44"/>
              <a:gd name="T10" fmla="*/ 32 w 32"/>
              <a:gd name="T11" fmla="*/ 28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2" h="44">
                <a:moveTo>
                  <a:pt x="32" y="28"/>
                </a:moveTo>
                <a:lnTo>
                  <a:pt x="16" y="0"/>
                </a:lnTo>
                <a:lnTo>
                  <a:pt x="0" y="22"/>
                </a:lnTo>
                <a:lnTo>
                  <a:pt x="10" y="44"/>
                </a:lnTo>
                <a:lnTo>
                  <a:pt x="18" y="32"/>
                </a:lnTo>
                <a:lnTo>
                  <a:pt x="32" y="28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6350" cmpd="sng">
            <a:solidFill>
              <a:schemeClr val="bg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178" name="Freeform 181"/>
          <p:cNvSpPr>
            <a:spLocks/>
          </p:cNvSpPr>
          <p:nvPr/>
        </p:nvSpPr>
        <p:spPr bwMode="gray">
          <a:xfrm>
            <a:off x="4783138" y="2224088"/>
            <a:ext cx="239712" cy="388937"/>
          </a:xfrm>
          <a:custGeom>
            <a:avLst/>
            <a:gdLst>
              <a:gd name="T0" fmla="*/ 106 w 170"/>
              <a:gd name="T1" fmla="*/ 250 h 262"/>
              <a:gd name="T2" fmla="*/ 88 w 170"/>
              <a:gd name="T3" fmla="*/ 250 h 262"/>
              <a:gd name="T4" fmla="*/ 64 w 170"/>
              <a:gd name="T5" fmla="*/ 258 h 262"/>
              <a:gd name="T6" fmla="*/ 40 w 170"/>
              <a:gd name="T7" fmla="*/ 262 h 262"/>
              <a:gd name="T8" fmla="*/ 10 w 170"/>
              <a:gd name="T9" fmla="*/ 246 h 262"/>
              <a:gd name="T10" fmla="*/ 12 w 170"/>
              <a:gd name="T11" fmla="*/ 226 h 262"/>
              <a:gd name="T12" fmla="*/ 6 w 170"/>
              <a:gd name="T13" fmla="*/ 204 h 262"/>
              <a:gd name="T14" fmla="*/ 10 w 170"/>
              <a:gd name="T15" fmla="*/ 188 h 262"/>
              <a:gd name="T16" fmla="*/ 22 w 170"/>
              <a:gd name="T17" fmla="*/ 182 h 262"/>
              <a:gd name="T18" fmla="*/ 28 w 170"/>
              <a:gd name="T19" fmla="*/ 170 h 262"/>
              <a:gd name="T20" fmla="*/ 64 w 170"/>
              <a:gd name="T21" fmla="*/ 142 h 262"/>
              <a:gd name="T22" fmla="*/ 72 w 170"/>
              <a:gd name="T23" fmla="*/ 140 h 262"/>
              <a:gd name="T24" fmla="*/ 70 w 170"/>
              <a:gd name="T25" fmla="*/ 124 h 262"/>
              <a:gd name="T26" fmla="*/ 54 w 170"/>
              <a:gd name="T27" fmla="*/ 116 h 262"/>
              <a:gd name="T28" fmla="*/ 44 w 170"/>
              <a:gd name="T29" fmla="*/ 102 h 262"/>
              <a:gd name="T30" fmla="*/ 50 w 170"/>
              <a:gd name="T31" fmla="*/ 86 h 262"/>
              <a:gd name="T32" fmla="*/ 42 w 170"/>
              <a:gd name="T33" fmla="*/ 82 h 262"/>
              <a:gd name="T34" fmla="*/ 44 w 170"/>
              <a:gd name="T35" fmla="*/ 62 h 262"/>
              <a:gd name="T36" fmla="*/ 34 w 170"/>
              <a:gd name="T37" fmla="*/ 48 h 262"/>
              <a:gd name="T38" fmla="*/ 20 w 170"/>
              <a:gd name="T39" fmla="*/ 48 h 262"/>
              <a:gd name="T40" fmla="*/ 0 w 170"/>
              <a:gd name="T41" fmla="*/ 30 h 262"/>
              <a:gd name="T42" fmla="*/ 10 w 170"/>
              <a:gd name="T43" fmla="*/ 22 h 262"/>
              <a:gd name="T44" fmla="*/ 24 w 170"/>
              <a:gd name="T45" fmla="*/ 38 h 262"/>
              <a:gd name="T46" fmla="*/ 66 w 170"/>
              <a:gd name="T47" fmla="*/ 42 h 262"/>
              <a:gd name="T48" fmla="*/ 76 w 170"/>
              <a:gd name="T49" fmla="*/ 32 h 262"/>
              <a:gd name="T50" fmla="*/ 84 w 170"/>
              <a:gd name="T51" fmla="*/ 12 h 262"/>
              <a:gd name="T52" fmla="*/ 104 w 170"/>
              <a:gd name="T53" fmla="*/ 0 h 262"/>
              <a:gd name="T54" fmla="*/ 126 w 170"/>
              <a:gd name="T55" fmla="*/ 8 h 262"/>
              <a:gd name="T56" fmla="*/ 136 w 170"/>
              <a:gd name="T57" fmla="*/ 22 h 262"/>
              <a:gd name="T58" fmla="*/ 126 w 170"/>
              <a:gd name="T59" fmla="*/ 32 h 262"/>
              <a:gd name="T60" fmla="*/ 122 w 170"/>
              <a:gd name="T61" fmla="*/ 54 h 262"/>
              <a:gd name="T62" fmla="*/ 146 w 170"/>
              <a:gd name="T63" fmla="*/ 68 h 262"/>
              <a:gd name="T64" fmla="*/ 130 w 170"/>
              <a:gd name="T65" fmla="*/ 84 h 262"/>
              <a:gd name="T66" fmla="*/ 140 w 170"/>
              <a:gd name="T67" fmla="*/ 102 h 262"/>
              <a:gd name="T68" fmla="*/ 146 w 170"/>
              <a:gd name="T69" fmla="*/ 118 h 262"/>
              <a:gd name="T70" fmla="*/ 138 w 170"/>
              <a:gd name="T71" fmla="*/ 138 h 262"/>
              <a:gd name="T72" fmla="*/ 148 w 170"/>
              <a:gd name="T73" fmla="*/ 148 h 262"/>
              <a:gd name="T74" fmla="*/ 156 w 170"/>
              <a:gd name="T75" fmla="*/ 162 h 262"/>
              <a:gd name="T76" fmla="*/ 146 w 170"/>
              <a:gd name="T77" fmla="*/ 172 h 262"/>
              <a:gd name="T78" fmla="*/ 170 w 170"/>
              <a:gd name="T79" fmla="*/ 190 h 262"/>
              <a:gd name="T80" fmla="*/ 162 w 170"/>
              <a:gd name="T81" fmla="*/ 204 h 262"/>
              <a:gd name="T82" fmla="*/ 136 w 170"/>
              <a:gd name="T83" fmla="*/ 228 h 262"/>
              <a:gd name="T84" fmla="*/ 106 w 170"/>
              <a:gd name="T85" fmla="*/ 250 h 2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70" h="262">
                <a:moveTo>
                  <a:pt x="106" y="250"/>
                </a:moveTo>
                <a:lnTo>
                  <a:pt x="88" y="250"/>
                </a:lnTo>
                <a:lnTo>
                  <a:pt x="64" y="258"/>
                </a:lnTo>
                <a:lnTo>
                  <a:pt x="40" y="262"/>
                </a:lnTo>
                <a:lnTo>
                  <a:pt x="10" y="246"/>
                </a:lnTo>
                <a:lnTo>
                  <a:pt x="12" y="226"/>
                </a:lnTo>
                <a:lnTo>
                  <a:pt x="6" y="204"/>
                </a:lnTo>
                <a:lnTo>
                  <a:pt x="10" y="188"/>
                </a:lnTo>
                <a:lnTo>
                  <a:pt x="22" y="182"/>
                </a:lnTo>
                <a:lnTo>
                  <a:pt x="28" y="170"/>
                </a:lnTo>
                <a:lnTo>
                  <a:pt x="64" y="142"/>
                </a:lnTo>
                <a:lnTo>
                  <a:pt x="72" y="140"/>
                </a:lnTo>
                <a:lnTo>
                  <a:pt x="70" y="124"/>
                </a:lnTo>
                <a:lnTo>
                  <a:pt x="54" y="116"/>
                </a:lnTo>
                <a:lnTo>
                  <a:pt x="44" y="102"/>
                </a:lnTo>
                <a:lnTo>
                  <a:pt x="50" y="86"/>
                </a:lnTo>
                <a:lnTo>
                  <a:pt x="42" y="82"/>
                </a:lnTo>
                <a:lnTo>
                  <a:pt x="44" y="62"/>
                </a:lnTo>
                <a:lnTo>
                  <a:pt x="34" y="48"/>
                </a:lnTo>
                <a:lnTo>
                  <a:pt x="20" y="48"/>
                </a:lnTo>
                <a:lnTo>
                  <a:pt x="0" y="30"/>
                </a:lnTo>
                <a:lnTo>
                  <a:pt x="10" y="22"/>
                </a:lnTo>
                <a:lnTo>
                  <a:pt x="24" y="38"/>
                </a:lnTo>
                <a:lnTo>
                  <a:pt x="66" y="42"/>
                </a:lnTo>
                <a:lnTo>
                  <a:pt x="76" y="32"/>
                </a:lnTo>
                <a:lnTo>
                  <a:pt x="84" y="12"/>
                </a:lnTo>
                <a:lnTo>
                  <a:pt x="104" y="0"/>
                </a:lnTo>
                <a:lnTo>
                  <a:pt x="126" y="8"/>
                </a:lnTo>
                <a:lnTo>
                  <a:pt x="136" y="22"/>
                </a:lnTo>
                <a:lnTo>
                  <a:pt x="126" y="32"/>
                </a:lnTo>
                <a:lnTo>
                  <a:pt x="122" y="54"/>
                </a:lnTo>
                <a:lnTo>
                  <a:pt x="146" y="68"/>
                </a:lnTo>
                <a:lnTo>
                  <a:pt x="130" y="84"/>
                </a:lnTo>
                <a:lnTo>
                  <a:pt x="140" y="102"/>
                </a:lnTo>
                <a:lnTo>
                  <a:pt x="146" y="118"/>
                </a:lnTo>
                <a:lnTo>
                  <a:pt x="138" y="138"/>
                </a:lnTo>
                <a:lnTo>
                  <a:pt x="148" y="148"/>
                </a:lnTo>
                <a:lnTo>
                  <a:pt x="156" y="162"/>
                </a:lnTo>
                <a:lnTo>
                  <a:pt x="146" y="172"/>
                </a:lnTo>
                <a:lnTo>
                  <a:pt x="170" y="190"/>
                </a:lnTo>
                <a:lnTo>
                  <a:pt x="162" y="204"/>
                </a:lnTo>
                <a:lnTo>
                  <a:pt x="136" y="228"/>
                </a:lnTo>
                <a:lnTo>
                  <a:pt x="106" y="25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635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179" name="Freeform 182"/>
          <p:cNvSpPr>
            <a:spLocks/>
          </p:cNvSpPr>
          <p:nvPr/>
        </p:nvSpPr>
        <p:spPr bwMode="gray">
          <a:xfrm>
            <a:off x="4565650" y="2268538"/>
            <a:ext cx="293688" cy="501650"/>
          </a:xfrm>
          <a:custGeom>
            <a:avLst/>
            <a:gdLst>
              <a:gd name="T0" fmla="*/ 167 w 209"/>
              <a:gd name="T1" fmla="*/ 10 h 338"/>
              <a:gd name="T2" fmla="*/ 189 w 209"/>
              <a:gd name="T3" fmla="*/ 18 h 338"/>
              <a:gd name="T4" fmla="*/ 199 w 209"/>
              <a:gd name="T5" fmla="*/ 40 h 338"/>
              <a:gd name="T6" fmla="*/ 205 w 209"/>
              <a:gd name="T7" fmla="*/ 56 h 338"/>
              <a:gd name="T8" fmla="*/ 209 w 209"/>
              <a:gd name="T9" fmla="*/ 86 h 338"/>
              <a:gd name="T10" fmla="*/ 181 w 209"/>
              <a:gd name="T11" fmla="*/ 90 h 338"/>
              <a:gd name="T12" fmla="*/ 161 w 209"/>
              <a:gd name="T13" fmla="*/ 114 h 338"/>
              <a:gd name="T14" fmla="*/ 153 w 209"/>
              <a:gd name="T15" fmla="*/ 138 h 338"/>
              <a:gd name="T16" fmla="*/ 121 w 209"/>
              <a:gd name="T17" fmla="*/ 152 h 338"/>
              <a:gd name="T18" fmla="*/ 103 w 209"/>
              <a:gd name="T19" fmla="*/ 178 h 338"/>
              <a:gd name="T20" fmla="*/ 101 w 209"/>
              <a:gd name="T21" fmla="*/ 216 h 338"/>
              <a:gd name="T22" fmla="*/ 125 w 209"/>
              <a:gd name="T23" fmla="*/ 236 h 338"/>
              <a:gd name="T24" fmla="*/ 111 w 209"/>
              <a:gd name="T25" fmla="*/ 256 h 338"/>
              <a:gd name="T26" fmla="*/ 91 w 209"/>
              <a:gd name="T27" fmla="*/ 278 h 338"/>
              <a:gd name="T28" fmla="*/ 87 w 209"/>
              <a:gd name="T29" fmla="*/ 304 h 338"/>
              <a:gd name="T30" fmla="*/ 69 w 209"/>
              <a:gd name="T31" fmla="*/ 322 h 338"/>
              <a:gd name="T32" fmla="*/ 51 w 209"/>
              <a:gd name="T33" fmla="*/ 336 h 338"/>
              <a:gd name="T34" fmla="*/ 33 w 209"/>
              <a:gd name="T35" fmla="*/ 324 h 338"/>
              <a:gd name="T36" fmla="*/ 29 w 209"/>
              <a:gd name="T37" fmla="*/ 308 h 338"/>
              <a:gd name="T38" fmla="*/ 11 w 209"/>
              <a:gd name="T39" fmla="*/ 274 h 338"/>
              <a:gd name="T40" fmla="*/ 17 w 209"/>
              <a:gd name="T41" fmla="*/ 252 h 338"/>
              <a:gd name="T42" fmla="*/ 25 w 209"/>
              <a:gd name="T43" fmla="*/ 228 h 338"/>
              <a:gd name="T44" fmla="*/ 17 w 209"/>
              <a:gd name="T45" fmla="*/ 208 h 338"/>
              <a:gd name="T46" fmla="*/ 29 w 209"/>
              <a:gd name="T47" fmla="*/ 194 h 338"/>
              <a:gd name="T48" fmla="*/ 17 w 209"/>
              <a:gd name="T49" fmla="*/ 168 h 338"/>
              <a:gd name="T50" fmla="*/ 33 w 209"/>
              <a:gd name="T51" fmla="*/ 134 h 338"/>
              <a:gd name="T52" fmla="*/ 53 w 209"/>
              <a:gd name="T53" fmla="*/ 124 h 338"/>
              <a:gd name="T54" fmla="*/ 57 w 209"/>
              <a:gd name="T55" fmla="*/ 94 h 338"/>
              <a:gd name="T56" fmla="*/ 73 w 209"/>
              <a:gd name="T57" fmla="*/ 76 h 338"/>
              <a:gd name="T58" fmla="*/ 87 w 209"/>
              <a:gd name="T59" fmla="*/ 54 h 338"/>
              <a:gd name="T60" fmla="*/ 99 w 209"/>
              <a:gd name="T61" fmla="*/ 26 h 338"/>
              <a:gd name="T62" fmla="*/ 117 w 209"/>
              <a:gd name="T63" fmla="*/ 12 h 338"/>
              <a:gd name="T64" fmla="*/ 131 w 209"/>
              <a:gd name="T65" fmla="*/ 18 h 338"/>
              <a:gd name="T66" fmla="*/ 145 w 209"/>
              <a:gd name="T67" fmla="*/ 2 h 3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209" h="338">
                <a:moveTo>
                  <a:pt x="155" y="0"/>
                </a:moveTo>
                <a:lnTo>
                  <a:pt x="167" y="10"/>
                </a:lnTo>
                <a:lnTo>
                  <a:pt x="175" y="18"/>
                </a:lnTo>
                <a:lnTo>
                  <a:pt x="189" y="18"/>
                </a:lnTo>
                <a:lnTo>
                  <a:pt x="199" y="32"/>
                </a:lnTo>
                <a:lnTo>
                  <a:pt x="199" y="40"/>
                </a:lnTo>
                <a:lnTo>
                  <a:pt x="197" y="52"/>
                </a:lnTo>
                <a:lnTo>
                  <a:pt x="205" y="56"/>
                </a:lnTo>
                <a:lnTo>
                  <a:pt x="199" y="72"/>
                </a:lnTo>
                <a:lnTo>
                  <a:pt x="209" y="86"/>
                </a:lnTo>
                <a:lnTo>
                  <a:pt x="191" y="88"/>
                </a:lnTo>
                <a:lnTo>
                  <a:pt x="181" y="90"/>
                </a:lnTo>
                <a:lnTo>
                  <a:pt x="167" y="100"/>
                </a:lnTo>
                <a:lnTo>
                  <a:pt x="161" y="114"/>
                </a:lnTo>
                <a:lnTo>
                  <a:pt x="165" y="124"/>
                </a:lnTo>
                <a:lnTo>
                  <a:pt x="153" y="138"/>
                </a:lnTo>
                <a:lnTo>
                  <a:pt x="137" y="150"/>
                </a:lnTo>
                <a:lnTo>
                  <a:pt x="121" y="152"/>
                </a:lnTo>
                <a:lnTo>
                  <a:pt x="111" y="166"/>
                </a:lnTo>
                <a:lnTo>
                  <a:pt x="103" y="178"/>
                </a:lnTo>
                <a:lnTo>
                  <a:pt x="99" y="194"/>
                </a:lnTo>
                <a:lnTo>
                  <a:pt x="101" y="216"/>
                </a:lnTo>
                <a:lnTo>
                  <a:pt x="115" y="222"/>
                </a:lnTo>
                <a:lnTo>
                  <a:pt x="125" y="236"/>
                </a:lnTo>
                <a:lnTo>
                  <a:pt x="123" y="248"/>
                </a:lnTo>
                <a:lnTo>
                  <a:pt x="111" y="256"/>
                </a:lnTo>
                <a:lnTo>
                  <a:pt x="93" y="266"/>
                </a:lnTo>
                <a:lnTo>
                  <a:pt x="91" y="278"/>
                </a:lnTo>
                <a:lnTo>
                  <a:pt x="91" y="292"/>
                </a:lnTo>
                <a:lnTo>
                  <a:pt x="87" y="304"/>
                </a:lnTo>
                <a:lnTo>
                  <a:pt x="81" y="316"/>
                </a:lnTo>
                <a:lnTo>
                  <a:pt x="69" y="322"/>
                </a:lnTo>
                <a:lnTo>
                  <a:pt x="55" y="324"/>
                </a:lnTo>
                <a:lnTo>
                  <a:pt x="51" y="336"/>
                </a:lnTo>
                <a:lnTo>
                  <a:pt x="37" y="338"/>
                </a:lnTo>
                <a:lnTo>
                  <a:pt x="33" y="324"/>
                </a:lnTo>
                <a:lnTo>
                  <a:pt x="29" y="316"/>
                </a:lnTo>
                <a:lnTo>
                  <a:pt x="29" y="308"/>
                </a:lnTo>
                <a:lnTo>
                  <a:pt x="17" y="290"/>
                </a:lnTo>
                <a:lnTo>
                  <a:pt x="11" y="274"/>
                </a:lnTo>
                <a:lnTo>
                  <a:pt x="0" y="254"/>
                </a:lnTo>
                <a:lnTo>
                  <a:pt x="17" y="252"/>
                </a:lnTo>
                <a:lnTo>
                  <a:pt x="17" y="236"/>
                </a:lnTo>
                <a:lnTo>
                  <a:pt x="25" y="228"/>
                </a:lnTo>
                <a:lnTo>
                  <a:pt x="29" y="216"/>
                </a:lnTo>
                <a:lnTo>
                  <a:pt x="17" y="208"/>
                </a:lnTo>
                <a:lnTo>
                  <a:pt x="31" y="206"/>
                </a:lnTo>
                <a:lnTo>
                  <a:pt x="29" y="194"/>
                </a:lnTo>
                <a:lnTo>
                  <a:pt x="17" y="188"/>
                </a:lnTo>
                <a:lnTo>
                  <a:pt x="17" y="168"/>
                </a:lnTo>
                <a:lnTo>
                  <a:pt x="17" y="138"/>
                </a:lnTo>
                <a:lnTo>
                  <a:pt x="33" y="134"/>
                </a:lnTo>
                <a:lnTo>
                  <a:pt x="49" y="128"/>
                </a:lnTo>
                <a:lnTo>
                  <a:pt x="53" y="124"/>
                </a:lnTo>
                <a:lnTo>
                  <a:pt x="47" y="110"/>
                </a:lnTo>
                <a:lnTo>
                  <a:pt x="57" y="94"/>
                </a:lnTo>
                <a:lnTo>
                  <a:pt x="59" y="80"/>
                </a:lnTo>
                <a:lnTo>
                  <a:pt x="73" y="76"/>
                </a:lnTo>
                <a:lnTo>
                  <a:pt x="75" y="64"/>
                </a:lnTo>
                <a:lnTo>
                  <a:pt x="87" y="54"/>
                </a:lnTo>
                <a:lnTo>
                  <a:pt x="87" y="42"/>
                </a:lnTo>
                <a:lnTo>
                  <a:pt x="99" y="26"/>
                </a:lnTo>
                <a:lnTo>
                  <a:pt x="117" y="24"/>
                </a:lnTo>
                <a:lnTo>
                  <a:pt x="117" y="12"/>
                </a:lnTo>
                <a:lnTo>
                  <a:pt x="131" y="10"/>
                </a:lnTo>
                <a:lnTo>
                  <a:pt x="131" y="18"/>
                </a:lnTo>
                <a:lnTo>
                  <a:pt x="145" y="18"/>
                </a:lnTo>
                <a:lnTo>
                  <a:pt x="145" y="2"/>
                </a:lnTo>
                <a:lnTo>
                  <a:pt x="155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635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180" name="Freeform 183"/>
          <p:cNvSpPr>
            <a:spLocks/>
          </p:cNvSpPr>
          <p:nvPr/>
        </p:nvSpPr>
        <p:spPr bwMode="gray">
          <a:xfrm>
            <a:off x="4430713" y="2179638"/>
            <a:ext cx="577850" cy="501650"/>
          </a:xfrm>
          <a:custGeom>
            <a:avLst/>
            <a:gdLst>
              <a:gd name="T0" fmla="*/ 92 w 411"/>
              <a:gd name="T1" fmla="*/ 310 h 338"/>
              <a:gd name="T2" fmla="*/ 82 w 411"/>
              <a:gd name="T3" fmla="*/ 312 h 338"/>
              <a:gd name="T4" fmla="*/ 62 w 411"/>
              <a:gd name="T5" fmla="*/ 328 h 338"/>
              <a:gd name="T6" fmla="*/ 24 w 411"/>
              <a:gd name="T7" fmla="*/ 334 h 338"/>
              <a:gd name="T8" fmla="*/ 10 w 411"/>
              <a:gd name="T9" fmla="*/ 316 h 338"/>
              <a:gd name="T10" fmla="*/ 16 w 411"/>
              <a:gd name="T11" fmla="*/ 302 h 338"/>
              <a:gd name="T12" fmla="*/ 4 w 411"/>
              <a:gd name="T13" fmla="*/ 296 h 338"/>
              <a:gd name="T14" fmla="*/ 8 w 411"/>
              <a:gd name="T15" fmla="*/ 280 h 338"/>
              <a:gd name="T16" fmla="*/ 0 w 411"/>
              <a:gd name="T17" fmla="*/ 250 h 338"/>
              <a:gd name="T18" fmla="*/ 26 w 411"/>
              <a:gd name="T19" fmla="*/ 230 h 338"/>
              <a:gd name="T20" fmla="*/ 56 w 411"/>
              <a:gd name="T21" fmla="*/ 220 h 338"/>
              <a:gd name="T22" fmla="*/ 70 w 411"/>
              <a:gd name="T23" fmla="*/ 208 h 338"/>
              <a:gd name="T24" fmla="*/ 98 w 411"/>
              <a:gd name="T25" fmla="*/ 202 h 338"/>
              <a:gd name="T26" fmla="*/ 84 w 411"/>
              <a:gd name="T27" fmla="*/ 204 h 338"/>
              <a:gd name="T28" fmla="*/ 92 w 411"/>
              <a:gd name="T29" fmla="*/ 184 h 338"/>
              <a:gd name="T30" fmla="*/ 113 w 411"/>
              <a:gd name="T31" fmla="*/ 164 h 338"/>
              <a:gd name="T32" fmla="*/ 137 w 411"/>
              <a:gd name="T33" fmla="*/ 134 h 338"/>
              <a:gd name="T34" fmla="*/ 157 w 411"/>
              <a:gd name="T35" fmla="*/ 106 h 338"/>
              <a:gd name="T36" fmla="*/ 175 w 411"/>
              <a:gd name="T37" fmla="*/ 86 h 338"/>
              <a:gd name="T38" fmla="*/ 185 w 411"/>
              <a:gd name="T39" fmla="*/ 72 h 338"/>
              <a:gd name="T40" fmla="*/ 163 w 411"/>
              <a:gd name="T41" fmla="*/ 78 h 338"/>
              <a:gd name="T42" fmla="*/ 165 w 411"/>
              <a:gd name="T43" fmla="*/ 62 h 338"/>
              <a:gd name="T44" fmla="*/ 183 w 411"/>
              <a:gd name="T45" fmla="*/ 64 h 338"/>
              <a:gd name="T46" fmla="*/ 203 w 411"/>
              <a:gd name="T47" fmla="*/ 60 h 338"/>
              <a:gd name="T48" fmla="*/ 199 w 411"/>
              <a:gd name="T49" fmla="*/ 44 h 338"/>
              <a:gd name="T50" fmla="*/ 225 w 411"/>
              <a:gd name="T51" fmla="*/ 30 h 338"/>
              <a:gd name="T52" fmla="*/ 243 w 411"/>
              <a:gd name="T53" fmla="*/ 40 h 338"/>
              <a:gd name="T54" fmla="*/ 267 w 411"/>
              <a:gd name="T55" fmla="*/ 38 h 338"/>
              <a:gd name="T56" fmla="*/ 285 w 411"/>
              <a:gd name="T57" fmla="*/ 24 h 338"/>
              <a:gd name="T58" fmla="*/ 291 w 411"/>
              <a:gd name="T59" fmla="*/ 36 h 338"/>
              <a:gd name="T60" fmla="*/ 309 w 411"/>
              <a:gd name="T61" fmla="*/ 16 h 338"/>
              <a:gd name="T62" fmla="*/ 337 w 411"/>
              <a:gd name="T63" fmla="*/ 4 h 338"/>
              <a:gd name="T64" fmla="*/ 319 w 411"/>
              <a:gd name="T65" fmla="*/ 32 h 338"/>
              <a:gd name="T66" fmla="*/ 343 w 411"/>
              <a:gd name="T67" fmla="*/ 22 h 338"/>
              <a:gd name="T68" fmla="*/ 373 w 411"/>
              <a:gd name="T69" fmla="*/ 6 h 338"/>
              <a:gd name="T70" fmla="*/ 387 w 411"/>
              <a:gd name="T71" fmla="*/ 10 h 338"/>
              <a:gd name="T72" fmla="*/ 401 w 411"/>
              <a:gd name="T73" fmla="*/ 32 h 338"/>
              <a:gd name="T74" fmla="*/ 397 w 411"/>
              <a:gd name="T75" fmla="*/ 44 h 338"/>
              <a:gd name="T76" fmla="*/ 387 w 411"/>
              <a:gd name="T77" fmla="*/ 52 h 338"/>
              <a:gd name="T78" fmla="*/ 355 w 411"/>
              <a:gd name="T79" fmla="*/ 30 h 338"/>
              <a:gd name="T80" fmla="*/ 333 w 411"/>
              <a:gd name="T81" fmla="*/ 44 h 338"/>
              <a:gd name="T82" fmla="*/ 317 w 411"/>
              <a:gd name="T83" fmla="*/ 72 h 338"/>
              <a:gd name="T84" fmla="*/ 275 w 411"/>
              <a:gd name="T85" fmla="*/ 68 h 338"/>
              <a:gd name="T86" fmla="*/ 261 w 411"/>
              <a:gd name="T87" fmla="*/ 52 h 338"/>
              <a:gd name="T88" fmla="*/ 241 w 411"/>
              <a:gd name="T89" fmla="*/ 62 h 338"/>
              <a:gd name="T90" fmla="*/ 227 w 411"/>
              <a:gd name="T91" fmla="*/ 78 h 338"/>
              <a:gd name="T92" fmla="*/ 213 w 411"/>
              <a:gd name="T93" fmla="*/ 72 h 338"/>
              <a:gd name="T94" fmla="*/ 195 w 411"/>
              <a:gd name="T95" fmla="*/ 86 h 338"/>
              <a:gd name="T96" fmla="*/ 183 w 411"/>
              <a:gd name="T97" fmla="*/ 114 h 338"/>
              <a:gd name="T98" fmla="*/ 169 w 411"/>
              <a:gd name="T99" fmla="*/ 136 h 338"/>
              <a:gd name="T100" fmla="*/ 153 w 411"/>
              <a:gd name="T101" fmla="*/ 154 h 338"/>
              <a:gd name="T102" fmla="*/ 149 w 411"/>
              <a:gd name="T103" fmla="*/ 184 h 338"/>
              <a:gd name="T104" fmla="*/ 113 w 411"/>
              <a:gd name="T105" fmla="*/ 198 h 338"/>
              <a:gd name="T106" fmla="*/ 125 w 411"/>
              <a:gd name="T107" fmla="*/ 254 h 338"/>
              <a:gd name="T108" fmla="*/ 113 w 411"/>
              <a:gd name="T109" fmla="*/ 268 h 338"/>
              <a:gd name="T110" fmla="*/ 121 w 411"/>
              <a:gd name="T111" fmla="*/ 288 h 338"/>
              <a:gd name="T112" fmla="*/ 113 w 411"/>
              <a:gd name="T113" fmla="*/ 312 h 3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411" h="338">
                <a:moveTo>
                  <a:pt x="96" y="314"/>
                </a:moveTo>
                <a:lnTo>
                  <a:pt x="92" y="310"/>
                </a:lnTo>
                <a:lnTo>
                  <a:pt x="88" y="300"/>
                </a:lnTo>
                <a:lnTo>
                  <a:pt x="82" y="312"/>
                </a:lnTo>
                <a:lnTo>
                  <a:pt x="74" y="316"/>
                </a:lnTo>
                <a:lnTo>
                  <a:pt x="62" y="328"/>
                </a:lnTo>
                <a:lnTo>
                  <a:pt x="42" y="338"/>
                </a:lnTo>
                <a:lnTo>
                  <a:pt x="24" y="334"/>
                </a:lnTo>
                <a:lnTo>
                  <a:pt x="12" y="324"/>
                </a:lnTo>
                <a:lnTo>
                  <a:pt x="10" y="316"/>
                </a:lnTo>
                <a:lnTo>
                  <a:pt x="18" y="306"/>
                </a:lnTo>
                <a:lnTo>
                  <a:pt x="16" y="302"/>
                </a:lnTo>
                <a:lnTo>
                  <a:pt x="6" y="304"/>
                </a:lnTo>
                <a:lnTo>
                  <a:pt x="4" y="296"/>
                </a:lnTo>
                <a:lnTo>
                  <a:pt x="18" y="286"/>
                </a:lnTo>
                <a:lnTo>
                  <a:pt x="8" y="280"/>
                </a:lnTo>
                <a:lnTo>
                  <a:pt x="4" y="272"/>
                </a:lnTo>
                <a:lnTo>
                  <a:pt x="0" y="250"/>
                </a:lnTo>
                <a:lnTo>
                  <a:pt x="4" y="240"/>
                </a:lnTo>
                <a:lnTo>
                  <a:pt x="26" y="230"/>
                </a:lnTo>
                <a:lnTo>
                  <a:pt x="42" y="226"/>
                </a:lnTo>
                <a:lnTo>
                  <a:pt x="56" y="220"/>
                </a:lnTo>
                <a:lnTo>
                  <a:pt x="62" y="208"/>
                </a:lnTo>
                <a:lnTo>
                  <a:pt x="70" y="208"/>
                </a:lnTo>
                <a:lnTo>
                  <a:pt x="84" y="210"/>
                </a:lnTo>
                <a:lnTo>
                  <a:pt x="98" y="202"/>
                </a:lnTo>
                <a:lnTo>
                  <a:pt x="94" y="194"/>
                </a:lnTo>
                <a:lnTo>
                  <a:pt x="84" y="204"/>
                </a:lnTo>
                <a:lnTo>
                  <a:pt x="74" y="202"/>
                </a:lnTo>
                <a:lnTo>
                  <a:pt x="92" y="184"/>
                </a:lnTo>
                <a:lnTo>
                  <a:pt x="103" y="178"/>
                </a:lnTo>
                <a:lnTo>
                  <a:pt x="113" y="164"/>
                </a:lnTo>
                <a:lnTo>
                  <a:pt x="127" y="140"/>
                </a:lnTo>
                <a:lnTo>
                  <a:pt x="137" y="134"/>
                </a:lnTo>
                <a:lnTo>
                  <a:pt x="137" y="122"/>
                </a:lnTo>
                <a:lnTo>
                  <a:pt x="157" y="106"/>
                </a:lnTo>
                <a:lnTo>
                  <a:pt x="167" y="100"/>
                </a:lnTo>
                <a:lnTo>
                  <a:pt x="175" y="86"/>
                </a:lnTo>
                <a:lnTo>
                  <a:pt x="183" y="86"/>
                </a:lnTo>
                <a:lnTo>
                  <a:pt x="185" y="72"/>
                </a:lnTo>
                <a:lnTo>
                  <a:pt x="175" y="78"/>
                </a:lnTo>
                <a:lnTo>
                  <a:pt x="163" y="78"/>
                </a:lnTo>
                <a:lnTo>
                  <a:pt x="161" y="72"/>
                </a:lnTo>
                <a:lnTo>
                  <a:pt x="165" y="62"/>
                </a:lnTo>
                <a:lnTo>
                  <a:pt x="175" y="56"/>
                </a:lnTo>
                <a:lnTo>
                  <a:pt x="183" y="64"/>
                </a:lnTo>
                <a:lnTo>
                  <a:pt x="201" y="68"/>
                </a:lnTo>
                <a:lnTo>
                  <a:pt x="203" y="60"/>
                </a:lnTo>
                <a:lnTo>
                  <a:pt x="193" y="54"/>
                </a:lnTo>
                <a:lnTo>
                  <a:pt x="199" y="44"/>
                </a:lnTo>
                <a:lnTo>
                  <a:pt x="217" y="48"/>
                </a:lnTo>
                <a:lnTo>
                  <a:pt x="225" y="30"/>
                </a:lnTo>
                <a:lnTo>
                  <a:pt x="237" y="30"/>
                </a:lnTo>
                <a:lnTo>
                  <a:pt x="243" y="40"/>
                </a:lnTo>
                <a:lnTo>
                  <a:pt x="257" y="32"/>
                </a:lnTo>
                <a:lnTo>
                  <a:pt x="267" y="38"/>
                </a:lnTo>
                <a:lnTo>
                  <a:pt x="273" y="26"/>
                </a:lnTo>
                <a:lnTo>
                  <a:pt x="285" y="24"/>
                </a:lnTo>
                <a:lnTo>
                  <a:pt x="285" y="34"/>
                </a:lnTo>
                <a:lnTo>
                  <a:pt x="291" y="36"/>
                </a:lnTo>
                <a:lnTo>
                  <a:pt x="295" y="16"/>
                </a:lnTo>
                <a:lnTo>
                  <a:pt x="309" y="16"/>
                </a:lnTo>
                <a:lnTo>
                  <a:pt x="329" y="0"/>
                </a:lnTo>
                <a:lnTo>
                  <a:pt x="337" y="4"/>
                </a:lnTo>
                <a:lnTo>
                  <a:pt x="319" y="22"/>
                </a:lnTo>
                <a:lnTo>
                  <a:pt x="319" y="32"/>
                </a:lnTo>
                <a:lnTo>
                  <a:pt x="343" y="10"/>
                </a:lnTo>
                <a:lnTo>
                  <a:pt x="343" y="22"/>
                </a:lnTo>
                <a:lnTo>
                  <a:pt x="359" y="4"/>
                </a:lnTo>
                <a:lnTo>
                  <a:pt x="373" y="6"/>
                </a:lnTo>
                <a:lnTo>
                  <a:pt x="369" y="20"/>
                </a:lnTo>
                <a:lnTo>
                  <a:pt x="387" y="10"/>
                </a:lnTo>
                <a:lnTo>
                  <a:pt x="411" y="20"/>
                </a:lnTo>
                <a:lnTo>
                  <a:pt x="401" y="32"/>
                </a:lnTo>
                <a:lnTo>
                  <a:pt x="381" y="30"/>
                </a:lnTo>
                <a:lnTo>
                  <a:pt x="397" y="44"/>
                </a:lnTo>
                <a:lnTo>
                  <a:pt x="397" y="50"/>
                </a:lnTo>
                <a:lnTo>
                  <a:pt x="387" y="52"/>
                </a:lnTo>
                <a:lnTo>
                  <a:pt x="377" y="38"/>
                </a:lnTo>
                <a:lnTo>
                  <a:pt x="355" y="30"/>
                </a:lnTo>
                <a:lnTo>
                  <a:pt x="335" y="42"/>
                </a:lnTo>
                <a:lnTo>
                  <a:pt x="333" y="44"/>
                </a:lnTo>
                <a:lnTo>
                  <a:pt x="329" y="60"/>
                </a:lnTo>
                <a:lnTo>
                  <a:pt x="317" y="72"/>
                </a:lnTo>
                <a:lnTo>
                  <a:pt x="303" y="70"/>
                </a:lnTo>
                <a:lnTo>
                  <a:pt x="275" y="68"/>
                </a:lnTo>
                <a:lnTo>
                  <a:pt x="267" y="58"/>
                </a:lnTo>
                <a:lnTo>
                  <a:pt x="261" y="52"/>
                </a:lnTo>
                <a:lnTo>
                  <a:pt x="251" y="60"/>
                </a:lnTo>
                <a:lnTo>
                  <a:pt x="241" y="62"/>
                </a:lnTo>
                <a:lnTo>
                  <a:pt x="241" y="78"/>
                </a:lnTo>
                <a:lnTo>
                  <a:pt x="227" y="78"/>
                </a:lnTo>
                <a:lnTo>
                  <a:pt x="227" y="70"/>
                </a:lnTo>
                <a:lnTo>
                  <a:pt x="213" y="72"/>
                </a:lnTo>
                <a:lnTo>
                  <a:pt x="213" y="84"/>
                </a:lnTo>
                <a:lnTo>
                  <a:pt x="195" y="86"/>
                </a:lnTo>
                <a:lnTo>
                  <a:pt x="183" y="102"/>
                </a:lnTo>
                <a:lnTo>
                  <a:pt x="183" y="114"/>
                </a:lnTo>
                <a:lnTo>
                  <a:pt x="171" y="124"/>
                </a:lnTo>
                <a:lnTo>
                  <a:pt x="169" y="136"/>
                </a:lnTo>
                <a:lnTo>
                  <a:pt x="155" y="140"/>
                </a:lnTo>
                <a:lnTo>
                  <a:pt x="153" y="154"/>
                </a:lnTo>
                <a:lnTo>
                  <a:pt x="143" y="170"/>
                </a:lnTo>
                <a:lnTo>
                  <a:pt x="149" y="184"/>
                </a:lnTo>
                <a:lnTo>
                  <a:pt x="145" y="188"/>
                </a:lnTo>
                <a:lnTo>
                  <a:pt x="113" y="198"/>
                </a:lnTo>
                <a:lnTo>
                  <a:pt x="113" y="248"/>
                </a:lnTo>
                <a:lnTo>
                  <a:pt x="125" y="254"/>
                </a:lnTo>
                <a:lnTo>
                  <a:pt x="127" y="266"/>
                </a:lnTo>
                <a:lnTo>
                  <a:pt x="113" y="268"/>
                </a:lnTo>
                <a:lnTo>
                  <a:pt x="125" y="276"/>
                </a:lnTo>
                <a:lnTo>
                  <a:pt x="121" y="288"/>
                </a:lnTo>
                <a:lnTo>
                  <a:pt x="113" y="296"/>
                </a:lnTo>
                <a:lnTo>
                  <a:pt x="113" y="312"/>
                </a:lnTo>
                <a:lnTo>
                  <a:pt x="96" y="314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635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181" name="Freeform 184"/>
          <p:cNvSpPr>
            <a:spLocks/>
          </p:cNvSpPr>
          <p:nvPr/>
        </p:nvSpPr>
        <p:spPr bwMode="gray">
          <a:xfrm>
            <a:off x="4845050" y="2628900"/>
            <a:ext cx="98425" cy="65088"/>
          </a:xfrm>
          <a:custGeom>
            <a:avLst/>
            <a:gdLst>
              <a:gd name="T0" fmla="*/ 16 w 70"/>
              <a:gd name="T1" fmla="*/ 36 h 44"/>
              <a:gd name="T2" fmla="*/ 28 w 70"/>
              <a:gd name="T3" fmla="*/ 36 h 44"/>
              <a:gd name="T4" fmla="*/ 40 w 70"/>
              <a:gd name="T5" fmla="*/ 40 h 44"/>
              <a:gd name="T6" fmla="*/ 52 w 70"/>
              <a:gd name="T7" fmla="*/ 44 h 44"/>
              <a:gd name="T8" fmla="*/ 62 w 70"/>
              <a:gd name="T9" fmla="*/ 44 h 44"/>
              <a:gd name="T10" fmla="*/ 64 w 70"/>
              <a:gd name="T11" fmla="*/ 32 h 44"/>
              <a:gd name="T12" fmla="*/ 64 w 70"/>
              <a:gd name="T13" fmla="*/ 16 h 44"/>
              <a:gd name="T14" fmla="*/ 70 w 70"/>
              <a:gd name="T15" fmla="*/ 4 h 44"/>
              <a:gd name="T16" fmla="*/ 54 w 70"/>
              <a:gd name="T17" fmla="*/ 6 h 44"/>
              <a:gd name="T18" fmla="*/ 40 w 70"/>
              <a:gd name="T19" fmla="*/ 0 h 44"/>
              <a:gd name="T20" fmla="*/ 18 w 70"/>
              <a:gd name="T21" fmla="*/ 4 h 44"/>
              <a:gd name="T22" fmla="*/ 2 w 70"/>
              <a:gd name="T23" fmla="*/ 8 h 44"/>
              <a:gd name="T24" fmla="*/ 0 w 70"/>
              <a:gd name="T25" fmla="*/ 20 h 44"/>
              <a:gd name="T26" fmla="*/ 6 w 70"/>
              <a:gd name="T27" fmla="*/ 30 h 44"/>
              <a:gd name="T28" fmla="*/ 14 w 70"/>
              <a:gd name="T29" fmla="*/ 30 h 44"/>
              <a:gd name="T30" fmla="*/ 16 w 70"/>
              <a:gd name="T31" fmla="*/ 36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0" h="44">
                <a:moveTo>
                  <a:pt x="16" y="36"/>
                </a:moveTo>
                <a:lnTo>
                  <a:pt x="28" y="36"/>
                </a:lnTo>
                <a:lnTo>
                  <a:pt x="40" y="40"/>
                </a:lnTo>
                <a:lnTo>
                  <a:pt x="52" y="44"/>
                </a:lnTo>
                <a:lnTo>
                  <a:pt x="62" y="44"/>
                </a:lnTo>
                <a:lnTo>
                  <a:pt x="64" y="32"/>
                </a:lnTo>
                <a:lnTo>
                  <a:pt x="64" y="16"/>
                </a:lnTo>
                <a:lnTo>
                  <a:pt x="70" y="4"/>
                </a:lnTo>
                <a:lnTo>
                  <a:pt x="54" y="6"/>
                </a:lnTo>
                <a:lnTo>
                  <a:pt x="40" y="0"/>
                </a:lnTo>
                <a:lnTo>
                  <a:pt x="18" y="4"/>
                </a:lnTo>
                <a:lnTo>
                  <a:pt x="2" y="8"/>
                </a:lnTo>
                <a:lnTo>
                  <a:pt x="0" y="20"/>
                </a:lnTo>
                <a:lnTo>
                  <a:pt x="6" y="30"/>
                </a:lnTo>
                <a:lnTo>
                  <a:pt x="14" y="30"/>
                </a:lnTo>
                <a:lnTo>
                  <a:pt x="16" y="36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635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182" name="Freeform 185"/>
          <p:cNvSpPr>
            <a:spLocks/>
          </p:cNvSpPr>
          <p:nvPr/>
        </p:nvSpPr>
        <p:spPr bwMode="gray">
          <a:xfrm>
            <a:off x="4789488" y="2681288"/>
            <a:ext cx="163512" cy="80962"/>
          </a:xfrm>
          <a:custGeom>
            <a:avLst/>
            <a:gdLst>
              <a:gd name="T0" fmla="*/ 26 w 116"/>
              <a:gd name="T1" fmla="*/ 12 h 54"/>
              <a:gd name="T2" fmla="*/ 36 w 116"/>
              <a:gd name="T3" fmla="*/ 18 h 54"/>
              <a:gd name="T4" fmla="*/ 46 w 116"/>
              <a:gd name="T5" fmla="*/ 24 h 54"/>
              <a:gd name="T6" fmla="*/ 54 w 116"/>
              <a:gd name="T7" fmla="*/ 18 h 54"/>
              <a:gd name="T8" fmla="*/ 56 w 116"/>
              <a:gd name="T9" fmla="*/ 8 h 54"/>
              <a:gd name="T10" fmla="*/ 56 w 116"/>
              <a:gd name="T11" fmla="*/ 0 h 54"/>
              <a:gd name="T12" fmla="*/ 68 w 116"/>
              <a:gd name="T13" fmla="*/ 0 h 54"/>
              <a:gd name="T14" fmla="*/ 80 w 116"/>
              <a:gd name="T15" fmla="*/ 4 h 54"/>
              <a:gd name="T16" fmla="*/ 88 w 116"/>
              <a:gd name="T17" fmla="*/ 6 h 54"/>
              <a:gd name="T18" fmla="*/ 102 w 116"/>
              <a:gd name="T19" fmla="*/ 8 h 54"/>
              <a:gd name="T20" fmla="*/ 104 w 116"/>
              <a:gd name="T21" fmla="*/ 12 h 54"/>
              <a:gd name="T22" fmla="*/ 108 w 116"/>
              <a:gd name="T23" fmla="*/ 20 h 54"/>
              <a:gd name="T24" fmla="*/ 112 w 116"/>
              <a:gd name="T25" fmla="*/ 36 h 54"/>
              <a:gd name="T26" fmla="*/ 116 w 116"/>
              <a:gd name="T27" fmla="*/ 42 h 54"/>
              <a:gd name="T28" fmla="*/ 104 w 116"/>
              <a:gd name="T29" fmla="*/ 50 h 54"/>
              <a:gd name="T30" fmla="*/ 90 w 116"/>
              <a:gd name="T31" fmla="*/ 54 h 54"/>
              <a:gd name="T32" fmla="*/ 62 w 116"/>
              <a:gd name="T33" fmla="*/ 36 h 54"/>
              <a:gd name="T34" fmla="*/ 10 w 116"/>
              <a:gd name="T35" fmla="*/ 38 h 54"/>
              <a:gd name="T36" fmla="*/ 0 w 116"/>
              <a:gd name="T37" fmla="*/ 40 h 54"/>
              <a:gd name="T38" fmla="*/ 0 w 116"/>
              <a:gd name="T39" fmla="*/ 30 h 54"/>
              <a:gd name="T40" fmla="*/ 8 w 116"/>
              <a:gd name="T41" fmla="*/ 20 h 54"/>
              <a:gd name="T42" fmla="*/ 14 w 116"/>
              <a:gd name="T43" fmla="*/ 10 h 54"/>
              <a:gd name="T44" fmla="*/ 26 w 116"/>
              <a:gd name="T45" fmla="*/ 12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16" h="54">
                <a:moveTo>
                  <a:pt x="26" y="12"/>
                </a:moveTo>
                <a:lnTo>
                  <a:pt x="36" y="18"/>
                </a:lnTo>
                <a:lnTo>
                  <a:pt x="46" y="24"/>
                </a:lnTo>
                <a:lnTo>
                  <a:pt x="54" y="18"/>
                </a:lnTo>
                <a:lnTo>
                  <a:pt x="56" y="8"/>
                </a:lnTo>
                <a:lnTo>
                  <a:pt x="56" y="0"/>
                </a:lnTo>
                <a:lnTo>
                  <a:pt x="68" y="0"/>
                </a:lnTo>
                <a:lnTo>
                  <a:pt x="80" y="4"/>
                </a:lnTo>
                <a:lnTo>
                  <a:pt x="88" y="6"/>
                </a:lnTo>
                <a:lnTo>
                  <a:pt x="102" y="8"/>
                </a:lnTo>
                <a:lnTo>
                  <a:pt x="104" y="12"/>
                </a:lnTo>
                <a:lnTo>
                  <a:pt x="108" y="20"/>
                </a:lnTo>
                <a:lnTo>
                  <a:pt x="112" y="36"/>
                </a:lnTo>
                <a:lnTo>
                  <a:pt x="116" y="42"/>
                </a:lnTo>
                <a:lnTo>
                  <a:pt x="104" y="50"/>
                </a:lnTo>
                <a:lnTo>
                  <a:pt x="90" y="54"/>
                </a:lnTo>
                <a:lnTo>
                  <a:pt x="62" y="36"/>
                </a:lnTo>
                <a:lnTo>
                  <a:pt x="10" y="38"/>
                </a:lnTo>
                <a:lnTo>
                  <a:pt x="0" y="40"/>
                </a:lnTo>
                <a:lnTo>
                  <a:pt x="0" y="30"/>
                </a:lnTo>
                <a:lnTo>
                  <a:pt x="8" y="20"/>
                </a:lnTo>
                <a:lnTo>
                  <a:pt x="14" y="10"/>
                </a:lnTo>
                <a:lnTo>
                  <a:pt x="26" y="12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635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183" name="Freeform 186"/>
          <p:cNvSpPr>
            <a:spLocks/>
          </p:cNvSpPr>
          <p:nvPr/>
        </p:nvSpPr>
        <p:spPr bwMode="gray">
          <a:xfrm>
            <a:off x="4789488" y="2735263"/>
            <a:ext cx="127000" cy="79375"/>
          </a:xfrm>
          <a:custGeom>
            <a:avLst/>
            <a:gdLst>
              <a:gd name="T0" fmla="*/ 0 w 90"/>
              <a:gd name="T1" fmla="*/ 4 h 54"/>
              <a:gd name="T2" fmla="*/ 10 w 90"/>
              <a:gd name="T3" fmla="*/ 2 h 54"/>
              <a:gd name="T4" fmla="*/ 62 w 90"/>
              <a:gd name="T5" fmla="*/ 0 h 54"/>
              <a:gd name="T6" fmla="*/ 90 w 90"/>
              <a:gd name="T7" fmla="*/ 18 h 54"/>
              <a:gd name="T8" fmla="*/ 90 w 90"/>
              <a:gd name="T9" fmla="*/ 30 h 54"/>
              <a:gd name="T10" fmla="*/ 76 w 90"/>
              <a:gd name="T11" fmla="*/ 34 h 54"/>
              <a:gd name="T12" fmla="*/ 74 w 90"/>
              <a:gd name="T13" fmla="*/ 50 h 54"/>
              <a:gd name="T14" fmla="*/ 58 w 90"/>
              <a:gd name="T15" fmla="*/ 52 h 54"/>
              <a:gd name="T16" fmla="*/ 38 w 90"/>
              <a:gd name="T17" fmla="*/ 54 h 54"/>
              <a:gd name="T18" fmla="*/ 28 w 90"/>
              <a:gd name="T19" fmla="*/ 44 h 54"/>
              <a:gd name="T20" fmla="*/ 30 w 90"/>
              <a:gd name="T21" fmla="*/ 34 h 54"/>
              <a:gd name="T22" fmla="*/ 20 w 90"/>
              <a:gd name="T23" fmla="*/ 30 h 54"/>
              <a:gd name="T24" fmla="*/ 4 w 90"/>
              <a:gd name="T25" fmla="*/ 26 h 54"/>
              <a:gd name="T26" fmla="*/ 0 w 90"/>
              <a:gd name="T27" fmla="*/ 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90" h="54">
                <a:moveTo>
                  <a:pt x="0" y="4"/>
                </a:moveTo>
                <a:lnTo>
                  <a:pt x="10" y="2"/>
                </a:lnTo>
                <a:lnTo>
                  <a:pt x="62" y="0"/>
                </a:lnTo>
                <a:lnTo>
                  <a:pt x="90" y="18"/>
                </a:lnTo>
                <a:lnTo>
                  <a:pt x="90" y="30"/>
                </a:lnTo>
                <a:lnTo>
                  <a:pt x="76" y="34"/>
                </a:lnTo>
                <a:lnTo>
                  <a:pt x="74" y="50"/>
                </a:lnTo>
                <a:lnTo>
                  <a:pt x="58" y="52"/>
                </a:lnTo>
                <a:lnTo>
                  <a:pt x="38" y="54"/>
                </a:lnTo>
                <a:lnTo>
                  <a:pt x="28" y="44"/>
                </a:lnTo>
                <a:lnTo>
                  <a:pt x="30" y="34"/>
                </a:lnTo>
                <a:lnTo>
                  <a:pt x="20" y="30"/>
                </a:lnTo>
                <a:lnTo>
                  <a:pt x="4" y="26"/>
                </a:lnTo>
                <a:lnTo>
                  <a:pt x="0" y="4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635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184" name="Freeform 187"/>
          <p:cNvSpPr>
            <a:spLocks/>
          </p:cNvSpPr>
          <p:nvPr/>
        </p:nvSpPr>
        <p:spPr bwMode="gray">
          <a:xfrm>
            <a:off x="4757738" y="2773363"/>
            <a:ext cx="73025" cy="30162"/>
          </a:xfrm>
          <a:custGeom>
            <a:avLst/>
            <a:gdLst>
              <a:gd name="T0" fmla="*/ 0 w 52"/>
              <a:gd name="T1" fmla="*/ 12 h 20"/>
              <a:gd name="T2" fmla="*/ 4 w 52"/>
              <a:gd name="T3" fmla="*/ 20 h 20"/>
              <a:gd name="T4" fmla="*/ 50 w 52"/>
              <a:gd name="T5" fmla="*/ 18 h 20"/>
              <a:gd name="T6" fmla="*/ 52 w 52"/>
              <a:gd name="T7" fmla="*/ 8 h 20"/>
              <a:gd name="T8" fmla="*/ 30 w 52"/>
              <a:gd name="T9" fmla="*/ 0 h 20"/>
              <a:gd name="T10" fmla="*/ 24 w 52"/>
              <a:gd name="T11" fmla="*/ 8 h 20"/>
              <a:gd name="T12" fmla="*/ 8 w 52"/>
              <a:gd name="T13" fmla="*/ 6 h 20"/>
              <a:gd name="T14" fmla="*/ 6 w 52"/>
              <a:gd name="T15" fmla="*/ 12 h 20"/>
              <a:gd name="T16" fmla="*/ 0 w 52"/>
              <a:gd name="T17" fmla="*/ 12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2" h="20">
                <a:moveTo>
                  <a:pt x="0" y="12"/>
                </a:moveTo>
                <a:lnTo>
                  <a:pt x="4" y="20"/>
                </a:lnTo>
                <a:lnTo>
                  <a:pt x="50" y="18"/>
                </a:lnTo>
                <a:lnTo>
                  <a:pt x="52" y="8"/>
                </a:lnTo>
                <a:lnTo>
                  <a:pt x="30" y="0"/>
                </a:lnTo>
                <a:lnTo>
                  <a:pt x="24" y="8"/>
                </a:lnTo>
                <a:lnTo>
                  <a:pt x="8" y="6"/>
                </a:lnTo>
                <a:lnTo>
                  <a:pt x="6" y="12"/>
                </a:lnTo>
                <a:lnTo>
                  <a:pt x="0" y="12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635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185" name="Freeform 188"/>
          <p:cNvSpPr>
            <a:spLocks/>
          </p:cNvSpPr>
          <p:nvPr/>
        </p:nvSpPr>
        <p:spPr bwMode="gray">
          <a:xfrm>
            <a:off x="4840288" y="2744788"/>
            <a:ext cx="211137" cy="157162"/>
          </a:xfrm>
          <a:custGeom>
            <a:avLst/>
            <a:gdLst>
              <a:gd name="T0" fmla="*/ 2 w 150"/>
              <a:gd name="T1" fmla="*/ 48 h 106"/>
              <a:gd name="T2" fmla="*/ 24 w 150"/>
              <a:gd name="T3" fmla="*/ 44 h 106"/>
              <a:gd name="T4" fmla="*/ 38 w 150"/>
              <a:gd name="T5" fmla="*/ 44 h 106"/>
              <a:gd name="T6" fmla="*/ 40 w 150"/>
              <a:gd name="T7" fmla="*/ 28 h 106"/>
              <a:gd name="T8" fmla="*/ 54 w 150"/>
              <a:gd name="T9" fmla="*/ 24 h 106"/>
              <a:gd name="T10" fmla="*/ 54 w 150"/>
              <a:gd name="T11" fmla="*/ 12 h 106"/>
              <a:gd name="T12" fmla="*/ 68 w 150"/>
              <a:gd name="T13" fmla="*/ 8 h 106"/>
              <a:gd name="T14" fmla="*/ 80 w 150"/>
              <a:gd name="T15" fmla="*/ 0 h 106"/>
              <a:gd name="T16" fmla="*/ 98 w 150"/>
              <a:gd name="T17" fmla="*/ 4 h 106"/>
              <a:gd name="T18" fmla="*/ 98 w 150"/>
              <a:gd name="T19" fmla="*/ 10 h 106"/>
              <a:gd name="T20" fmla="*/ 118 w 150"/>
              <a:gd name="T21" fmla="*/ 12 h 106"/>
              <a:gd name="T22" fmla="*/ 122 w 150"/>
              <a:gd name="T23" fmla="*/ 34 h 106"/>
              <a:gd name="T24" fmla="*/ 150 w 150"/>
              <a:gd name="T25" fmla="*/ 64 h 106"/>
              <a:gd name="T26" fmla="*/ 148 w 150"/>
              <a:gd name="T27" fmla="*/ 66 h 106"/>
              <a:gd name="T28" fmla="*/ 130 w 150"/>
              <a:gd name="T29" fmla="*/ 66 h 106"/>
              <a:gd name="T30" fmla="*/ 130 w 150"/>
              <a:gd name="T31" fmla="*/ 86 h 106"/>
              <a:gd name="T32" fmla="*/ 118 w 150"/>
              <a:gd name="T33" fmla="*/ 88 h 106"/>
              <a:gd name="T34" fmla="*/ 114 w 150"/>
              <a:gd name="T35" fmla="*/ 106 h 106"/>
              <a:gd name="T36" fmla="*/ 94 w 150"/>
              <a:gd name="T37" fmla="*/ 104 h 106"/>
              <a:gd name="T38" fmla="*/ 92 w 150"/>
              <a:gd name="T39" fmla="*/ 98 h 106"/>
              <a:gd name="T40" fmla="*/ 64 w 150"/>
              <a:gd name="T41" fmla="*/ 98 h 106"/>
              <a:gd name="T42" fmla="*/ 46 w 150"/>
              <a:gd name="T43" fmla="*/ 94 h 106"/>
              <a:gd name="T44" fmla="*/ 16 w 150"/>
              <a:gd name="T45" fmla="*/ 88 h 106"/>
              <a:gd name="T46" fmla="*/ 6 w 150"/>
              <a:gd name="T47" fmla="*/ 102 h 106"/>
              <a:gd name="T48" fmla="*/ 6 w 150"/>
              <a:gd name="T49" fmla="*/ 88 h 106"/>
              <a:gd name="T50" fmla="*/ 0 w 150"/>
              <a:gd name="T51" fmla="*/ 84 h 106"/>
              <a:gd name="T52" fmla="*/ 2 w 150"/>
              <a:gd name="T53" fmla="*/ 78 h 106"/>
              <a:gd name="T54" fmla="*/ 10 w 150"/>
              <a:gd name="T55" fmla="*/ 78 h 106"/>
              <a:gd name="T56" fmla="*/ 10 w 150"/>
              <a:gd name="T57" fmla="*/ 64 h 106"/>
              <a:gd name="T58" fmla="*/ 6 w 150"/>
              <a:gd name="T59" fmla="*/ 60 h 106"/>
              <a:gd name="T60" fmla="*/ 2 w 150"/>
              <a:gd name="T61" fmla="*/ 48 h 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50" h="106">
                <a:moveTo>
                  <a:pt x="2" y="48"/>
                </a:moveTo>
                <a:lnTo>
                  <a:pt x="24" y="44"/>
                </a:lnTo>
                <a:lnTo>
                  <a:pt x="38" y="44"/>
                </a:lnTo>
                <a:lnTo>
                  <a:pt x="40" y="28"/>
                </a:lnTo>
                <a:lnTo>
                  <a:pt x="54" y="24"/>
                </a:lnTo>
                <a:lnTo>
                  <a:pt x="54" y="12"/>
                </a:lnTo>
                <a:lnTo>
                  <a:pt x="68" y="8"/>
                </a:lnTo>
                <a:lnTo>
                  <a:pt x="80" y="0"/>
                </a:lnTo>
                <a:lnTo>
                  <a:pt x="98" y="4"/>
                </a:lnTo>
                <a:lnTo>
                  <a:pt x="98" y="10"/>
                </a:lnTo>
                <a:lnTo>
                  <a:pt x="118" y="12"/>
                </a:lnTo>
                <a:lnTo>
                  <a:pt x="122" y="34"/>
                </a:lnTo>
                <a:lnTo>
                  <a:pt x="150" y="64"/>
                </a:lnTo>
                <a:lnTo>
                  <a:pt x="148" y="66"/>
                </a:lnTo>
                <a:lnTo>
                  <a:pt x="130" y="66"/>
                </a:lnTo>
                <a:lnTo>
                  <a:pt x="130" y="86"/>
                </a:lnTo>
                <a:lnTo>
                  <a:pt x="118" y="88"/>
                </a:lnTo>
                <a:lnTo>
                  <a:pt x="114" y="106"/>
                </a:lnTo>
                <a:lnTo>
                  <a:pt x="94" y="104"/>
                </a:lnTo>
                <a:lnTo>
                  <a:pt x="92" y="98"/>
                </a:lnTo>
                <a:lnTo>
                  <a:pt x="64" y="98"/>
                </a:lnTo>
                <a:lnTo>
                  <a:pt x="46" y="94"/>
                </a:lnTo>
                <a:lnTo>
                  <a:pt x="16" y="88"/>
                </a:lnTo>
                <a:lnTo>
                  <a:pt x="6" y="102"/>
                </a:lnTo>
                <a:lnTo>
                  <a:pt x="6" y="88"/>
                </a:lnTo>
                <a:lnTo>
                  <a:pt x="0" y="84"/>
                </a:lnTo>
                <a:lnTo>
                  <a:pt x="2" y="78"/>
                </a:lnTo>
                <a:lnTo>
                  <a:pt x="10" y="78"/>
                </a:lnTo>
                <a:lnTo>
                  <a:pt x="10" y="64"/>
                </a:lnTo>
                <a:lnTo>
                  <a:pt x="6" y="60"/>
                </a:lnTo>
                <a:lnTo>
                  <a:pt x="2" y="48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635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186" name="Freeform 189"/>
          <p:cNvSpPr>
            <a:spLocks/>
          </p:cNvSpPr>
          <p:nvPr/>
        </p:nvSpPr>
        <p:spPr bwMode="gray">
          <a:xfrm>
            <a:off x="4186238" y="2657475"/>
            <a:ext cx="176212" cy="285750"/>
          </a:xfrm>
          <a:custGeom>
            <a:avLst/>
            <a:gdLst>
              <a:gd name="T0" fmla="*/ 2147483647 w 126"/>
              <a:gd name="T1" fmla="*/ 2147483647 h 192"/>
              <a:gd name="T2" fmla="*/ 2147483647 w 126"/>
              <a:gd name="T3" fmla="*/ 2147483647 h 192"/>
              <a:gd name="T4" fmla="*/ 2147483647 w 126"/>
              <a:gd name="T5" fmla="*/ 2147483647 h 192"/>
              <a:gd name="T6" fmla="*/ 2147483647 w 126"/>
              <a:gd name="T7" fmla="*/ 2147483647 h 192"/>
              <a:gd name="T8" fmla="*/ 0 w 126"/>
              <a:gd name="T9" fmla="*/ 2147483647 h 192"/>
              <a:gd name="T10" fmla="*/ 2147483647 w 126"/>
              <a:gd name="T11" fmla="*/ 2147483647 h 192"/>
              <a:gd name="T12" fmla="*/ 2147483647 w 126"/>
              <a:gd name="T13" fmla="*/ 2147483647 h 192"/>
              <a:gd name="T14" fmla="*/ 2147483647 w 126"/>
              <a:gd name="T15" fmla="*/ 0 h 192"/>
              <a:gd name="T16" fmla="*/ 2147483647 w 126"/>
              <a:gd name="T17" fmla="*/ 2147483647 h 192"/>
              <a:gd name="T18" fmla="*/ 2147483647 w 126"/>
              <a:gd name="T19" fmla="*/ 2147483647 h 192"/>
              <a:gd name="T20" fmla="*/ 2147483647 w 126"/>
              <a:gd name="T21" fmla="*/ 2147483647 h 192"/>
              <a:gd name="T22" fmla="*/ 2147483647 w 126"/>
              <a:gd name="T23" fmla="*/ 2147483647 h 192"/>
              <a:gd name="T24" fmla="*/ 2147483647 w 126"/>
              <a:gd name="T25" fmla="*/ 2147483647 h 192"/>
              <a:gd name="T26" fmla="*/ 2147483647 w 126"/>
              <a:gd name="T27" fmla="*/ 2147483647 h 192"/>
              <a:gd name="T28" fmla="*/ 2147483647 w 126"/>
              <a:gd name="T29" fmla="*/ 2147483647 h 192"/>
              <a:gd name="T30" fmla="*/ 2147483647 w 126"/>
              <a:gd name="T31" fmla="*/ 2147483647 h 192"/>
              <a:gd name="T32" fmla="*/ 2147483647 w 126"/>
              <a:gd name="T33" fmla="*/ 2147483647 h 192"/>
              <a:gd name="T34" fmla="*/ 2147483647 w 126"/>
              <a:gd name="T35" fmla="*/ 2147483647 h 192"/>
              <a:gd name="T36" fmla="*/ 2147483647 w 126"/>
              <a:gd name="T37" fmla="*/ 2147483647 h 192"/>
              <a:gd name="T38" fmla="*/ 2147483647 w 126"/>
              <a:gd name="T39" fmla="*/ 2147483647 h 192"/>
              <a:gd name="T40" fmla="*/ 2147483647 w 126"/>
              <a:gd name="T41" fmla="*/ 2147483647 h 192"/>
              <a:gd name="T42" fmla="*/ 2147483647 w 126"/>
              <a:gd name="T43" fmla="*/ 2147483647 h 192"/>
              <a:gd name="T44" fmla="*/ 2147483647 w 126"/>
              <a:gd name="T45" fmla="*/ 2147483647 h 192"/>
              <a:gd name="T46" fmla="*/ 2147483647 w 126"/>
              <a:gd name="T47" fmla="*/ 2147483647 h 192"/>
              <a:gd name="T48" fmla="*/ 2147483647 w 126"/>
              <a:gd name="T49" fmla="*/ 2147483647 h 192"/>
              <a:gd name="T50" fmla="*/ 2147483647 w 126"/>
              <a:gd name="T51" fmla="*/ 2147483647 h 192"/>
              <a:gd name="T52" fmla="*/ 2147483647 w 126"/>
              <a:gd name="T53" fmla="*/ 2147483647 h 192"/>
              <a:gd name="T54" fmla="*/ 2147483647 w 126"/>
              <a:gd name="T55" fmla="*/ 2147483647 h 192"/>
              <a:gd name="T56" fmla="*/ 2147483647 w 126"/>
              <a:gd name="T57" fmla="*/ 2147483647 h 192"/>
              <a:gd name="T58" fmla="*/ 2147483647 w 126"/>
              <a:gd name="T59" fmla="*/ 2147483647 h 192"/>
              <a:gd name="T60" fmla="*/ 2147483647 w 126"/>
              <a:gd name="T61" fmla="*/ 2147483647 h 192"/>
              <a:gd name="T62" fmla="*/ 2147483647 w 126"/>
              <a:gd name="T63" fmla="*/ 2147483647 h 192"/>
              <a:gd name="T64" fmla="*/ 2147483647 w 126"/>
              <a:gd name="T65" fmla="*/ 2147483647 h 192"/>
              <a:gd name="T66" fmla="*/ 2147483647 w 126"/>
              <a:gd name="T67" fmla="*/ 2147483647 h 192"/>
              <a:gd name="T68" fmla="*/ 2147483647 w 126"/>
              <a:gd name="T69" fmla="*/ 2147483647 h 192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126" h="192">
                <a:moveTo>
                  <a:pt x="44" y="86"/>
                </a:moveTo>
                <a:lnTo>
                  <a:pt x="38" y="84"/>
                </a:lnTo>
                <a:lnTo>
                  <a:pt x="32" y="92"/>
                </a:lnTo>
                <a:lnTo>
                  <a:pt x="16" y="90"/>
                </a:lnTo>
                <a:lnTo>
                  <a:pt x="14" y="82"/>
                </a:lnTo>
                <a:lnTo>
                  <a:pt x="20" y="76"/>
                </a:lnTo>
                <a:lnTo>
                  <a:pt x="18" y="62"/>
                </a:lnTo>
                <a:lnTo>
                  <a:pt x="14" y="60"/>
                </a:lnTo>
                <a:lnTo>
                  <a:pt x="6" y="64"/>
                </a:lnTo>
                <a:lnTo>
                  <a:pt x="0" y="60"/>
                </a:lnTo>
                <a:lnTo>
                  <a:pt x="10" y="48"/>
                </a:lnTo>
                <a:lnTo>
                  <a:pt x="4" y="44"/>
                </a:lnTo>
                <a:lnTo>
                  <a:pt x="0" y="36"/>
                </a:lnTo>
                <a:lnTo>
                  <a:pt x="2" y="20"/>
                </a:lnTo>
                <a:lnTo>
                  <a:pt x="12" y="20"/>
                </a:lnTo>
                <a:lnTo>
                  <a:pt x="16" y="0"/>
                </a:lnTo>
                <a:lnTo>
                  <a:pt x="44" y="2"/>
                </a:lnTo>
                <a:lnTo>
                  <a:pt x="28" y="26"/>
                </a:lnTo>
                <a:lnTo>
                  <a:pt x="64" y="26"/>
                </a:lnTo>
                <a:lnTo>
                  <a:pt x="60" y="38"/>
                </a:lnTo>
                <a:lnTo>
                  <a:pt x="48" y="50"/>
                </a:lnTo>
                <a:lnTo>
                  <a:pt x="40" y="58"/>
                </a:lnTo>
                <a:lnTo>
                  <a:pt x="36" y="66"/>
                </a:lnTo>
                <a:lnTo>
                  <a:pt x="42" y="70"/>
                </a:lnTo>
                <a:lnTo>
                  <a:pt x="52" y="66"/>
                </a:lnTo>
                <a:lnTo>
                  <a:pt x="66" y="68"/>
                </a:lnTo>
                <a:lnTo>
                  <a:pt x="70" y="78"/>
                </a:lnTo>
                <a:lnTo>
                  <a:pt x="72" y="90"/>
                </a:lnTo>
                <a:lnTo>
                  <a:pt x="84" y="98"/>
                </a:lnTo>
                <a:lnTo>
                  <a:pt x="92" y="110"/>
                </a:lnTo>
                <a:lnTo>
                  <a:pt x="94" y="118"/>
                </a:lnTo>
                <a:lnTo>
                  <a:pt x="98" y="130"/>
                </a:lnTo>
                <a:lnTo>
                  <a:pt x="106" y="132"/>
                </a:lnTo>
                <a:lnTo>
                  <a:pt x="116" y="130"/>
                </a:lnTo>
                <a:lnTo>
                  <a:pt x="126" y="138"/>
                </a:lnTo>
                <a:lnTo>
                  <a:pt x="120" y="148"/>
                </a:lnTo>
                <a:lnTo>
                  <a:pt x="110" y="154"/>
                </a:lnTo>
                <a:lnTo>
                  <a:pt x="102" y="160"/>
                </a:lnTo>
                <a:lnTo>
                  <a:pt x="108" y="162"/>
                </a:lnTo>
                <a:lnTo>
                  <a:pt x="116" y="166"/>
                </a:lnTo>
                <a:lnTo>
                  <a:pt x="108" y="172"/>
                </a:lnTo>
                <a:lnTo>
                  <a:pt x="96" y="176"/>
                </a:lnTo>
                <a:lnTo>
                  <a:pt x="46" y="176"/>
                </a:lnTo>
                <a:lnTo>
                  <a:pt x="38" y="176"/>
                </a:lnTo>
                <a:lnTo>
                  <a:pt x="38" y="184"/>
                </a:lnTo>
                <a:lnTo>
                  <a:pt x="22" y="184"/>
                </a:lnTo>
                <a:lnTo>
                  <a:pt x="10" y="192"/>
                </a:lnTo>
                <a:lnTo>
                  <a:pt x="6" y="188"/>
                </a:lnTo>
                <a:lnTo>
                  <a:pt x="24" y="172"/>
                </a:lnTo>
                <a:lnTo>
                  <a:pt x="34" y="164"/>
                </a:lnTo>
                <a:lnTo>
                  <a:pt x="46" y="164"/>
                </a:lnTo>
                <a:lnTo>
                  <a:pt x="54" y="162"/>
                </a:lnTo>
                <a:lnTo>
                  <a:pt x="56" y="154"/>
                </a:lnTo>
                <a:lnTo>
                  <a:pt x="48" y="160"/>
                </a:lnTo>
                <a:lnTo>
                  <a:pt x="38" y="158"/>
                </a:lnTo>
                <a:lnTo>
                  <a:pt x="30" y="158"/>
                </a:lnTo>
                <a:lnTo>
                  <a:pt x="24" y="154"/>
                </a:lnTo>
                <a:lnTo>
                  <a:pt x="14" y="158"/>
                </a:lnTo>
                <a:lnTo>
                  <a:pt x="10" y="154"/>
                </a:lnTo>
                <a:lnTo>
                  <a:pt x="18" y="148"/>
                </a:lnTo>
                <a:lnTo>
                  <a:pt x="26" y="142"/>
                </a:lnTo>
                <a:lnTo>
                  <a:pt x="34" y="136"/>
                </a:lnTo>
                <a:lnTo>
                  <a:pt x="34" y="130"/>
                </a:lnTo>
                <a:lnTo>
                  <a:pt x="24" y="128"/>
                </a:lnTo>
                <a:lnTo>
                  <a:pt x="24" y="120"/>
                </a:lnTo>
                <a:lnTo>
                  <a:pt x="48" y="122"/>
                </a:lnTo>
                <a:lnTo>
                  <a:pt x="48" y="112"/>
                </a:lnTo>
                <a:lnTo>
                  <a:pt x="52" y="102"/>
                </a:lnTo>
                <a:lnTo>
                  <a:pt x="38" y="94"/>
                </a:lnTo>
                <a:lnTo>
                  <a:pt x="44" y="86"/>
                </a:lnTo>
                <a:close/>
              </a:path>
            </a:pathLst>
          </a:custGeom>
          <a:solidFill>
            <a:srgbClr val="92D050"/>
          </a:solidFill>
          <a:ln w="635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7" name="Freeform 190"/>
          <p:cNvSpPr>
            <a:spLocks/>
          </p:cNvSpPr>
          <p:nvPr/>
        </p:nvSpPr>
        <p:spPr bwMode="gray">
          <a:xfrm>
            <a:off x="4140200" y="2776538"/>
            <a:ext cx="53975" cy="36512"/>
          </a:xfrm>
          <a:custGeom>
            <a:avLst/>
            <a:gdLst>
              <a:gd name="T0" fmla="*/ 2147483647 w 38"/>
              <a:gd name="T1" fmla="*/ 0 h 24"/>
              <a:gd name="T2" fmla="*/ 2147483647 w 38"/>
              <a:gd name="T3" fmla="*/ 2147483647 h 24"/>
              <a:gd name="T4" fmla="*/ 2147483647 w 38"/>
              <a:gd name="T5" fmla="*/ 2147483647 h 24"/>
              <a:gd name="T6" fmla="*/ 2147483647 w 38"/>
              <a:gd name="T7" fmla="*/ 2147483647 h 24"/>
              <a:gd name="T8" fmla="*/ 2147483647 w 38"/>
              <a:gd name="T9" fmla="*/ 2147483647 h 24"/>
              <a:gd name="T10" fmla="*/ 2147483647 w 38"/>
              <a:gd name="T11" fmla="*/ 2147483647 h 24"/>
              <a:gd name="T12" fmla="*/ 2147483647 w 38"/>
              <a:gd name="T13" fmla="*/ 2147483647 h 24"/>
              <a:gd name="T14" fmla="*/ 2147483647 w 38"/>
              <a:gd name="T15" fmla="*/ 2147483647 h 24"/>
              <a:gd name="T16" fmla="*/ 0 w 38"/>
              <a:gd name="T17" fmla="*/ 2147483647 h 24"/>
              <a:gd name="T18" fmla="*/ 2147483647 w 38"/>
              <a:gd name="T19" fmla="*/ 2147483647 h 24"/>
              <a:gd name="T20" fmla="*/ 2147483647 w 38"/>
              <a:gd name="T21" fmla="*/ 0 h 2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8" h="24">
                <a:moveTo>
                  <a:pt x="12" y="0"/>
                </a:moveTo>
                <a:lnTo>
                  <a:pt x="30" y="2"/>
                </a:lnTo>
                <a:lnTo>
                  <a:pt x="34" y="8"/>
                </a:lnTo>
                <a:lnTo>
                  <a:pt x="38" y="16"/>
                </a:lnTo>
                <a:lnTo>
                  <a:pt x="34" y="24"/>
                </a:lnTo>
                <a:lnTo>
                  <a:pt x="22" y="24"/>
                </a:lnTo>
                <a:lnTo>
                  <a:pt x="16" y="18"/>
                </a:lnTo>
                <a:lnTo>
                  <a:pt x="8" y="22"/>
                </a:lnTo>
                <a:lnTo>
                  <a:pt x="0" y="18"/>
                </a:lnTo>
                <a:lnTo>
                  <a:pt x="4" y="8"/>
                </a:lnTo>
                <a:lnTo>
                  <a:pt x="12" y="0"/>
                </a:lnTo>
                <a:close/>
              </a:path>
            </a:pathLst>
          </a:custGeom>
          <a:solidFill>
            <a:srgbClr val="92D050"/>
          </a:solidFill>
          <a:ln w="635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8" name="Freeform 191"/>
          <p:cNvSpPr>
            <a:spLocks/>
          </p:cNvSpPr>
          <p:nvPr/>
        </p:nvSpPr>
        <p:spPr bwMode="gray">
          <a:xfrm>
            <a:off x="4092575" y="2806700"/>
            <a:ext cx="93663" cy="92075"/>
          </a:xfrm>
          <a:custGeom>
            <a:avLst/>
            <a:gdLst>
              <a:gd name="T0" fmla="*/ 2147483647 w 66"/>
              <a:gd name="T1" fmla="*/ 2147483647 h 62"/>
              <a:gd name="T2" fmla="*/ 2147483647 w 66"/>
              <a:gd name="T3" fmla="*/ 2147483647 h 62"/>
              <a:gd name="T4" fmla="*/ 2147483647 w 66"/>
              <a:gd name="T5" fmla="*/ 2147483647 h 62"/>
              <a:gd name="T6" fmla="*/ 2147483647 w 66"/>
              <a:gd name="T7" fmla="*/ 2147483647 h 62"/>
              <a:gd name="T8" fmla="*/ 2147483647 w 66"/>
              <a:gd name="T9" fmla="*/ 2147483647 h 62"/>
              <a:gd name="T10" fmla="*/ 2147483647 w 66"/>
              <a:gd name="T11" fmla="*/ 2147483647 h 62"/>
              <a:gd name="T12" fmla="*/ 2147483647 w 66"/>
              <a:gd name="T13" fmla="*/ 2147483647 h 62"/>
              <a:gd name="T14" fmla="*/ 0 w 66"/>
              <a:gd name="T15" fmla="*/ 2147483647 h 62"/>
              <a:gd name="T16" fmla="*/ 2147483647 w 66"/>
              <a:gd name="T17" fmla="*/ 2147483647 h 62"/>
              <a:gd name="T18" fmla="*/ 2147483647 w 66"/>
              <a:gd name="T19" fmla="*/ 2147483647 h 62"/>
              <a:gd name="T20" fmla="*/ 2147483647 w 66"/>
              <a:gd name="T21" fmla="*/ 2147483647 h 62"/>
              <a:gd name="T22" fmla="*/ 2147483647 w 66"/>
              <a:gd name="T23" fmla="*/ 2147483647 h 62"/>
              <a:gd name="T24" fmla="*/ 2147483647 w 66"/>
              <a:gd name="T25" fmla="*/ 2147483647 h 62"/>
              <a:gd name="T26" fmla="*/ 2147483647 w 66"/>
              <a:gd name="T27" fmla="*/ 2147483647 h 62"/>
              <a:gd name="T28" fmla="*/ 2147483647 w 66"/>
              <a:gd name="T29" fmla="*/ 2147483647 h 62"/>
              <a:gd name="T30" fmla="*/ 2147483647 w 66"/>
              <a:gd name="T31" fmla="*/ 2147483647 h 62"/>
              <a:gd name="T32" fmla="*/ 2147483647 w 66"/>
              <a:gd name="T33" fmla="*/ 0 h 62"/>
              <a:gd name="T34" fmla="*/ 2147483647 w 66"/>
              <a:gd name="T35" fmla="*/ 2147483647 h 62"/>
              <a:gd name="T36" fmla="*/ 2147483647 w 66"/>
              <a:gd name="T37" fmla="*/ 2147483647 h 62"/>
              <a:gd name="T38" fmla="*/ 2147483647 w 66"/>
              <a:gd name="T39" fmla="*/ 0 h 62"/>
              <a:gd name="T40" fmla="*/ 2147483647 w 66"/>
              <a:gd name="T41" fmla="*/ 2147483647 h 62"/>
              <a:gd name="T42" fmla="*/ 2147483647 w 66"/>
              <a:gd name="T43" fmla="*/ 0 h 62"/>
              <a:gd name="T44" fmla="*/ 2147483647 w 66"/>
              <a:gd name="T45" fmla="*/ 2147483647 h 62"/>
              <a:gd name="T46" fmla="*/ 2147483647 w 66"/>
              <a:gd name="T47" fmla="*/ 2147483647 h 62"/>
              <a:gd name="T48" fmla="*/ 2147483647 w 66"/>
              <a:gd name="T49" fmla="*/ 2147483647 h 6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66" h="62">
                <a:moveTo>
                  <a:pt x="66" y="26"/>
                </a:moveTo>
                <a:lnTo>
                  <a:pt x="64" y="44"/>
                </a:lnTo>
                <a:lnTo>
                  <a:pt x="48" y="48"/>
                </a:lnTo>
                <a:lnTo>
                  <a:pt x="36" y="52"/>
                </a:lnTo>
                <a:lnTo>
                  <a:pt x="26" y="58"/>
                </a:lnTo>
                <a:lnTo>
                  <a:pt x="18" y="62"/>
                </a:lnTo>
                <a:lnTo>
                  <a:pt x="8" y="58"/>
                </a:lnTo>
                <a:lnTo>
                  <a:pt x="0" y="48"/>
                </a:lnTo>
                <a:lnTo>
                  <a:pt x="10" y="40"/>
                </a:lnTo>
                <a:lnTo>
                  <a:pt x="12" y="30"/>
                </a:lnTo>
                <a:lnTo>
                  <a:pt x="20" y="26"/>
                </a:lnTo>
                <a:lnTo>
                  <a:pt x="14" y="22"/>
                </a:lnTo>
                <a:lnTo>
                  <a:pt x="4" y="24"/>
                </a:lnTo>
                <a:lnTo>
                  <a:pt x="2" y="16"/>
                </a:lnTo>
                <a:lnTo>
                  <a:pt x="6" y="12"/>
                </a:lnTo>
                <a:lnTo>
                  <a:pt x="4" y="6"/>
                </a:lnTo>
                <a:lnTo>
                  <a:pt x="10" y="0"/>
                </a:lnTo>
                <a:lnTo>
                  <a:pt x="20" y="4"/>
                </a:lnTo>
                <a:lnTo>
                  <a:pt x="28" y="2"/>
                </a:lnTo>
                <a:lnTo>
                  <a:pt x="36" y="0"/>
                </a:lnTo>
                <a:lnTo>
                  <a:pt x="44" y="4"/>
                </a:lnTo>
                <a:lnTo>
                  <a:pt x="52" y="0"/>
                </a:lnTo>
                <a:lnTo>
                  <a:pt x="58" y="6"/>
                </a:lnTo>
                <a:lnTo>
                  <a:pt x="64" y="12"/>
                </a:lnTo>
                <a:lnTo>
                  <a:pt x="66" y="26"/>
                </a:lnTo>
                <a:close/>
              </a:path>
            </a:pathLst>
          </a:custGeom>
          <a:solidFill>
            <a:srgbClr val="92D050"/>
          </a:solidFill>
          <a:ln w="635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9" name="Freeform 192"/>
          <p:cNvSpPr>
            <a:spLocks/>
          </p:cNvSpPr>
          <p:nvPr/>
        </p:nvSpPr>
        <p:spPr bwMode="gray">
          <a:xfrm>
            <a:off x="4452938" y="3008313"/>
            <a:ext cx="98425" cy="57150"/>
          </a:xfrm>
          <a:custGeom>
            <a:avLst/>
            <a:gdLst>
              <a:gd name="T0" fmla="*/ 24 w 70"/>
              <a:gd name="T1" fmla="*/ 2 h 38"/>
              <a:gd name="T2" fmla="*/ 40 w 70"/>
              <a:gd name="T3" fmla="*/ 2 h 38"/>
              <a:gd name="T4" fmla="*/ 50 w 70"/>
              <a:gd name="T5" fmla="*/ 0 h 38"/>
              <a:gd name="T6" fmla="*/ 58 w 70"/>
              <a:gd name="T7" fmla="*/ 2 h 38"/>
              <a:gd name="T8" fmla="*/ 60 w 70"/>
              <a:gd name="T9" fmla="*/ 4 h 38"/>
              <a:gd name="T10" fmla="*/ 58 w 70"/>
              <a:gd name="T11" fmla="*/ 8 h 38"/>
              <a:gd name="T12" fmla="*/ 56 w 70"/>
              <a:gd name="T13" fmla="*/ 14 h 38"/>
              <a:gd name="T14" fmla="*/ 64 w 70"/>
              <a:gd name="T15" fmla="*/ 16 h 38"/>
              <a:gd name="T16" fmla="*/ 68 w 70"/>
              <a:gd name="T17" fmla="*/ 16 h 38"/>
              <a:gd name="T18" fmla="*/ 70 w 70"/>
              <a:gd name="T19" fmla="*/ 20 h 38"/>
              <a:gd name="T20" fmla="*/ 66 w 70"/>
              <a:gd name="T21" fmla="*/ 28 h 38"/>
              <a:gd name="T22" fmla="*/ 56 w 70"/>
              <a:gd name="T23" fmla="*/ 30 h 38"/>
              <a:gd name="T24" fmla="*/ 50 w 70"/>
              <a:gd name="T25" fmla="*/ 24 h 38"/>
              <a:gd name="T26" fmla="*/ 50 w 70"/>
              <a:gd name="T27" fmla="*/ 34 h 38"/>
              <a:gd name="T28" fmla="*/ 46 w 70"/>
              <a:gd name="T29" fmla="*/ 36 h 38"/>
              <a:gd name="T30" fmla="*/ 40 w 70"/>
              <a:gd name="T31" fmla="*/ 34 h 38"/>
              <a:gd name="T32" fmla="*/ 34 w 70"/>
              <a:gd name="T33" fmla="*/ 30 h 38"/>
              <a:gd name="T34" fmla="*/ 30 w 70"/>
              <a:gd name="T35" fmla="*/ 32 h 38"/>
              <a:gd name="T36" fmla="*/ 30 w 70"/>
              <a:gd name="T37" fmla="*/ 36 h 38"/>
              <a:gd name="T38" fmla="*/ 16 w 70"/>
              <a:gd name="T39" fmla="*/ 38 h 38"/>
              <a:gd name="T40" fmla="*/ 16 w 70"/>
              <a:gd name="T41" fmla="*/ 28 h 38"/>
              <a:gd name="T42" fmla="*/ 0 w 70"/>
              <a:gd name="T43" fmla="*/ 28 h 38"/>
              <a:gd name="T44" fmla="*/ 8 w 70"/>
              <a:gd name="T45" fmla="*/ 16 h 38"/>
              <a:gd name="T46" fmla="*/ 18 w 70"/>
              <a:gd name="T47" fmla="*/ 6 h 38"/>
              <a:gd name="T48" fmla="*/ 22 w 70"/>
              <a:gd name="T49" fmla="*/ 6 h 38"/>
              <a:gd name="T50" fmla="*/ 24 w 70"/>
              <a:gd name="T51" fmla="*/ 2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70" h="38">
                <a:moveTo>
                  <a:pt x="24" y="2"/>
                </a:moveTo>
                <a:lnTo>
                  <a:pt x="40" y="2"/>
                </a:lnTo>
                <a:lnTo>
                  <a:pt x="50" y="0"/>
                </a:lnTo>
                <a:lnTo>
                  <a:pt x="58" y="2"/>
                </a:lnTo>
                <a:lnTo>
                  <a:pt x="60" y="4"/>
                </a:lnTo>
                <a:lnTo>
                  <a:pt x="58" y="8"/>
                </a:lnTo>
                <a:lnTo>
                  <a:pt x="56" y="14"/>
                </a:lnTo>
                <a:lnTo>
                  <a:pt x="64" y="16"/>
                </a:lnTo>
                <a:lnTo>
                  <a:pt x="68" y="16"/>
                </a:lnTo>
                <a:lnTo>
                  <a:pt x="70" y="20"/>
                </a:lnTo>
                <a:lnTo>
                  <a:pt x="66" y="28"/>
                </a:lnTo>
                <a:lnTo>
                  <a:pt x="56" y="30"/>
                </a:lnTo>
                <a:lnTo>
                  <a:pt x="50" y="24"/>
                </a:lnTo>
                <a:lnTo>
                  <a:pt x="50" y="34"/>
                </a:lnTo>
                <a:lnTo>
                  <a:pt x="46" y="36"/>
                </a:lnTo>
                <a:lnTo>
                  <a:pt x="40" y="34"/>
                </a:lnTo>
                <a:lnTo>
                  <a:pt x="34" y="30"/>
                </a:lnTo>
                <a:lnTo>
                  <a:pt x="30" y="32"/>
                </a:lnTo>
                <a:lnTo>
                  <a:pt x="30" y="36"/>
                </a:lnTo>
                <a:lnTo>
                  <a:pt x="16" y="38"/>
                </a:lnTo>
                <a:lnTo>
                  <a:pt x="16" y="28"/>
                </a:lnTo>
                <a:lnTo>
                  <a:pt x="0" y="28"/>
                </a:lnTo>
                <a:lnTo>
                  <a:pt x="8" y="16"/>
                </a:lnTo>
                <a:lnTo>
                  <a:pt x="18" y="6"/>
                </a:lnTo>
                <a:lnTo>
                  <a:pt x="22" y="6"/>
                </a:lnTo>
                <a:lnTo>
                  <a:pt x="24" y="2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635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190" name="Freeform 193"/>
          <p:cNvSpPr>
            <a:spLocks/>
          </p:cNvSpPr>
          <p:nvPr/>
        </p:nvSpPr>
        <p:spPr bwMode="gray">
          <a:xfrm>
            <a:off x="4213225" y="2906713"/>
            <a:ext cx="287338" cy="255587"/>
          </a:xfrm>
          <a:custGeom>
            <a:avLst/>
            <a:gdLst>
              <a:gd name="T0" fmla="*/ 126 w 204"/>
              <a:gd name="T1" fmla="*/ 8 h 172"/>
              <a:gd name="T2" fmla="*/ 152 w 204"/>
              <a:gd name="T3" fmla="*/ 24 h 172"/>
              <a:gd name="T4" fmla="*/ 162 w 204"/>
              <a:gd name="T5" fmla="*/ 32 h 172"/>
              <a:gd name="T6" fmla="*/ 180 w 204"/>
              <a:gd name="T7" fmla="*/ 36 h 172"/>
              <a:gd name="T8" fmla="*/ 202 w 204"/>
              <a:gd name="T9" fmla="*/ 40 h 172"/>
              <a:gd name="T10" fmla="*/ 198 w 204"/>
              <a:gd name="T11" fmla="*/ 56 h 172"/>
              <a:gd name="T12" fmla="*/ 194 w 204"/>
              <a:gd name="T13" fmla="*/ 70 h 172"/>
              <a:gd name="T14" fmla="*/ 188 w 204"/>
              <a:gd name="T15" fmla="*/ 74 h 172"/>
              <a:gd name="T16" fmla="*/ 170 w 204"/>
              <a:gd name="T17" fmla="*/ 96 h 172"/>
              <a:gd name="T18" fmla="*/ 186 w 204"/>
              <a:gd name="T19" fmla="*/ 106 h 172"/>
              <a:gd name="T20" fmla="*/ 188 w 204"/>
              <a:gd name="T21" fmla="*/ 116 h 172"/>
              <a:gd name="T22" fmla="*/ 186 w 204"/>
              <a:gd name="T23" fmla="*/ 140 h 172"/>
              <a:gd name="T24" fmla="*/ 194 w 204"/>
              <a:gd name="T25" fmla="*/ 148 h 172"/>
              <a:gd name="T26" fmla="*/ 182 w 204"/>
              <a:gd name="T27" fmla="*/ 158 h 172"/>
              <a:gd name="T28" fmla="*/ 160 w 204"/>
              <a:gd name="T29" fmla="*/ 156 h 172"/>
              <a:gd name="T30" fmla="*/ 138 w 204"/>
              <a:gd name="T31" fmla="*/ 152 h 172"/>
              <a:gd name="T32" fmla="*/ 122 w 204"/>
              <a:gd name="T33" fmla="*/ 162 h 172"/>
              <a:gd name="T34" fmla="*/ 106 w 204"/>
              <a:gd name="T35" fmla="*/ 172 h 172"/>
              <a:gd name="T36" fmla="*/ 80 w 204"/>
              <a:gd name="T37" fmla="*/ 168 h 172"/>
              <a:gd name="T38" fmla="*/ 50 w 204"/>
              <a:gd name="T39" fmla="*/ 156 h 172"/>
              <a:gd name="T40" fmla="*/ 56 w 204"/>
              <a:gd name="T41" fmla="*/ 128 h 172"/>
              <a:gd name="T42" fmla="*/ 64 w 204"/>
              <a:gd name="T43" fmla="*/ 116 h 172"/>
              <a:gd name="T44" fmla="*/ 44 w 204"/>
              <a:gd name="T45" fmla="*/ 90 h 172"/>
              <a:gd name="T46" fmla="*/ 36 w 204"/>
              <a:gd name="T47" fmla="*/ 76 h 172"/>
              <a:gd name="T48" fmla="*/ 18 w 204"/>
              <a:gd name="T49" fmla="*/ 66 h 172"/>
              <a:gd name="T50" fmla="*/ 0 w 204"/>
              <a:gd name="T51" fmla="*/ 60 h 172"/>
              <a:gd name="T52" fmla="*/ 8 w 204"/>
              <a:gd name="T53" fmla="*/ 50 h 172"/>
              <a:gd name="T54" fmla="*/ 26 w 204"/>
              <a:gd name="T55" fmla="*/ 48 h 172"/>
              <a:gd name="T56" fmla="*/ 40 w 204"/>
              <a:gd name="T57" fmla="*/ 50 h 172"/>
              <a:gd name="T58" fmla="*/ 54 w 204"/>
              <a:gd name="T59" fmla="*/ 46 h 172"/>
              <a:gd name="T60" fmla="*/ 48 w 204"/>
              <a:gd name="T61" fmla="*/ 30 h 172"/>
              <a:gd name="T62" fmla="*/ 62 w 204"/>
              <a:gd name="T63" fmla="*/ 36 h 172"/>
              <a:gd name="T64" fmla="*/ 84 w 204"/>
              <a:gd name="T65" fmla="*/ 28 h 172"/>
              <a:gd name="T66" fmla="*/ 106 w 204"/>
              <a:gd name="T67" fmla="*/ 18 h 172"/>
              <a:gd name="T68" fmla="*/ 116 w 204"/>
              <a:gd name="T69" fmla="*/ 0 h 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204" h="172">
                <a:moveTo>
                  <a:pt x="116" y="0"/>
                </a:moveTo>
                <a:lnTo>
                  <a:pt x="126" y="8"/>
                </a:lnTo>
                <a:lnTo>
                  <a:pt x="140" y="20"/>
                </a:lnTo>
                <a:lnTo>
                  <a:pt x="152" y="24"/>
                </a:lnTo>
                <a:lnTo>
                  <a:pt x="154" y="28"/>
                </a:lnTo>
                <a:lnTo>
                  <a:pt x="162" y="32"/>
                </a:lnTo>
                <a:lnTo>
                  <a:pt x="174" y="32"/>
                </a:lnTo>
                <a:lnTo>
                  <a:pt x="180" y="36"/>
                </a:lnTo>
                <a:lnTo>
                  <a:pt x="184" y="40"/>
                </a:lnTo>
                <a:lnTo>
                  <a:pt x="202" y="40"/>
                </a:lnTo>
                <a:lnTo>
                  <a:pt x="204" y="44"/>
                </a:lnTo>
                <a:lnTo>
                  <a:pt x="198" y="56"/>
                </a:lnTo>
                <a:lnTo>
                  <a:pt x="194" y="64"/>
                </a:lnTo>
                <a:lnTo>
                  <a:pt x="194" y="70"/>
                </a:lnTo>
                <a:lnTo>
                  <a:pt x="192" y="74"/>
                </a:lnTo>
                <a:lnTo>
                  <a:pt x="188" y="74"/>
                </a:lnTo>
                <a:lnTo>
                  <a:pt x="178" y="84"/>
                </a:lnTo>
                <a:lnTo>
                  <a:pt x="170" y="96"/>
                </a:lnTo>
                <a:lnTo>
                  <a:pt x="186" y="96"/>
                </a:lnTo>
                <a:lnTo>
                  <a:pt x="186" y="106"/>
                </a:lnTo>
                <a:lnTo>
                  <a:pt x="186" y="112"/>
                </a:lnTo>
                <a:lnTo>
                  <a:pt x="188" y="116"/>
                </a:lnTo>
                <a:lnTo>
                  <a:pt x="184" y="124"/>
                </a:lnTo>
                <a:lnTo>
                  <a:pt x="186" y="140"/>
                </a:lnTo>
                <a:lnTo>
                  <a:pt x="194" y="140"/>
                </a:lnTo>
                <a:lnTo>
                  <a:pt x="194" y="148"/>
                </a:lnTo>
                <a:lnTo>
                  <a:pt x="186" y="150"/>
                </a:lnTo>
                <a:lnTo>
                  <a:pt x="182" y="158"/>
                </a:lnTo>
                <a:lnTo>
                  <a:pt x="172" y="162"/>
                </a:lnTo>
                <a:lnTo>
                  <a:pt x="160" y="156"/>
                </a:lnTo>
                <a:lnTo>
                  <a:pt x="150" y="154"/>
                </a:lnTo>
                <a:lnTo>
                  <a:pt x="138" y="152"/>
                </a:lnTo>
                <a:lnTo>
                  <a:pt x="128" y="156"/>
                </a:lnTo>
                <a:lnTo>
                  <a:pt x="122" y="162"/>
                </a:lnTo>
                <a:lnTo>
                  <a:pt x="122" y="172"/>
                </a:lnTo>
                <a:lnTo>
                  <a:pt x="106" y="172"/>
                </a:lnTo>
                <a:lnTo>
                  <a:pt x="92" y="166"/>
                </a:lnTo>
                <a:lnTo>
                  <a:pt x="80" y="168"/>
                </a:lnTo>
                <a:lnTo>
                  <a:pt x="64" y="162"/>
                </a:lnTo>
                <a:lnTo>
                  <a:pt x="50" y="156"/>
                </a:lnTo>
                <a:lnTo>
                  <a:pt x="50" y="144"/>
                </a:lnTo>
                <a:lnTo>
                  <a:pt x="56" y="128"/>
                </a:lnTo>
                <a:lnTo>
                  <a:pt x="56" y="116"/>
                </a:lnTo>
                <a:lnTo>
                  <a:pt x="64" y="116"/>
                </a:lnTo>
                <a:lnTo>
                  <a:pt x="56" y="98"/>
                </a:lnTo>
                <a:lnTo>
                  <a:pt x="44" y="90"/>
                </a:lnTo>
                <a:lnTo>
                  <a:pt x="42" y="82"/>
                </a:lnTo>
                <a:lnTo>
                  <a:pt x="36" y="76"/>
                </a:lnTo>
                <a:lnTo>
                  <a:pt x="26" y="70"/>
                </a:lnTo>
                <a:lnTo>
                  <a:pt x="18" y="66"/>
                </a:lnTo>
                <a:lnTo>
                  <a:pt x="6" y="66"/>
                </a:lnTo>
                <a:lnTo>
                  <a:pt x="0" y="60"/>
                </a:lnTo>
                <a:lnTo>
                  <a:pt x="2" y="52"/>
                </a:lnTo>
                <a:lnTo>
                  <a:pt x="8" y="50"/>
                </a:lnTo>
                <a:lnTo>
                  <a:pt x="18" y="48"/>
                </a:lnTo>
                <a:lnTo>
                  <a:pt x="26" y="48"/>
                </a:lnTo>
                <a:lnTo>
                  <a:pt x="32" y="54"/>
                </a:lnTo>
                <a:lnTo>
                  <a:pt x="40" y="50"/>
                </a:lnTo>
                <a:lnTo>
                  <a:pt x="48" y="52"/>
                </a:lnTo>
                <a:lnTo>
                  <a:pt x="54" y="46"/>
                </a:lnTo>
                <a:lnTo>
                  <a:pt x="50" y="36"/>
                </a:lnTo>
                <a:lnTo>
                  <a:pt x="48" y="30"/>
                </a:lnTo>
                <a:lnTo>
                  <a:pt x="54" y="30"/>
                </a:lnTo>
                <a:lnTo>
                  <a:pt x="62" y="36"/>
                </a:lnTo>
                <a:lnTo>
                  <a:pt x="76" y="34"/>
                </a:lnTo>
                <a:lnTo>
                  <a:pt x="84" y="28"/>
                </a:lnTo>
                <a:lnTo>
                  <a:pt x="96" y="22"/>
                </a:lnTo>
                <a:lnTo>
                  <a:pt x="106" y="18"/>
                </a:lnTo>
                <a:lnTo>
                  <a:pt x="106" y="4"/>
                </a:lnTo>
                <a:lnTo>
                  <a:pt x="116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635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191" name="Freeform 194"/>
          <p:cNvSpPr>
            <a:spLocks/>
          </p:cNvSpPr>
          <p:nvPr/>
        </p:nvSpPr>
        <p:spPr bwMode="gray">
          <a:xfrm>
            <a:off x="4106863" y="3168650"/>
            <a:ext cx="76200" cy="142875"/>
          </a:xfrm>
          <a:custGeom>
            <a:avLst/>
            <a:gdLst>
              <a:gd name="T0" fmla="*/ 36 w 54"/>
              <a:gd name="T1" fmla="*/ 96 h 96"/>
              <a:gd name="T2" fmla="*/ 24 w 54"/>
              <a:gd name="T3" fmla="*/ 96 h 96"/>
              <a:gd name="T4" fmla="*/ 12 w 54"/>
              <a:gd name="T5" fmla="*/ 96 h 96"/>
              <a:gd name="T6" fmla="*/ 12 w 54"/>
              <a:gd name="T7" fmla="*/ 88 h 96"/>
              <a:gd name="T8" fmla="*/ 12 w 54"/>
              <a:gd name="T9" fmla="*/ 72 h 96"/>
              <a:gd name="T10" fmla="*/ 8 w 54"/>
              <a:gd name="T11" fmla="*/ 70 h 96"/>
              <a:gd name="T12" fmla="*/ 0 w 54"/>
              <a:gd name="T13" fmla="*/ 60 h 96"/>
              <a:gd name="T14" fmla="*/ 8 w 54"/>
              <a:gd name="T15" fmla="*/ 50 h 96"/>
              <a:gd name="T16" fmla="*/ 10 w 54"/>
              <a:gd name="T17" fmla="*/ 40 h 96"/>
              <a:gd name="T18" fmla="*/ 14 w 54"/>
              <a:gd name="T19" fmla="*/ 26 h 96"/>
              <a:gd name="T20" fmla="*/ 12 w 54"/>
              <a:gd name="T21" fmla="*/ 14 h 96"/>
              <a:gd name="T22" fmla="*/ 14 w 54"/>
              <a:gd name="T23" fmla="*/ 0 h 96"/>
              <a:gd name="T24" fmla="*/ 20 w 54"/>
              <a:gd name="T25" fmla="*/ 2 h 96"/>
              <a:gd name="T26" fmla="*/ 26 w 54"/>
              <a:gd name="T27" fmla="*/ 8 h 96"/>
              <a:gd name="T28" fmla="*/ 38 w 54"/>
              <a:gd name="T29" fmla="*/ 6 h 96"/>
              <a:gd name="T30" fmla="*/ 48 w 54"/>
              <a:gd name="T31" fmla="*/ 6 h 96"/>
              <a:gd name="T32" fmla="*/ 54 w 54"/>
              <a:gd name="T33" fmla="*/ 14 h 96"/>
              <a:gd name="T34" fmla="*/ 52 w 54"/>
              <a:gd name="T35" fmla="*/ 20 h 96"/>
              <a:gd name="T36" fmla="*/ 42 w 54"/>
              <a:gd name="T37" fmla="*/ 22 h 96"/>
              <a:gd name="T38" fmla="*/ 42 w 54"/>
              <a:gd name="T39" fmla="*/ 36 h 96"/>
              <a:gd name="T40" fmla="*/ 42 w 54"/>
              <a:gd name="T41" fmla="*/ 46 h 96"/>
              <a:gd name="T42" fmla="*/ 40 w 54"/>
              <a:gd name="T43" fmla="*/ 50 h 96"/>
              <a:gd name="T44" fmla="*/ 34 w 54"/>
              <a:gd name="T45" fmla="*/ 54 h 96"/>
              <a:gd name="T46" fmla="*/ 34 w 54"/>
              <a:gd name="T47" fmla="*/ 58 h 96"/>
              <a:gd name="T48" fmla="*/ 40 w 54"/>
              <a:gd name="T49" fmla="*/ 66 h 96"/>
              <a:gd name="T50" fmla="*/ 34 w 54"/>
              <a:gd name="T51" fmla="*/ 70 h 96"/>
              <a:gd name="T52" fmla="*/ 36 w 54"/>
              <a:gd name="T53" fmla="*/ 76 h 96"/>
              <a:gd name="T54" fmla="*/ 38 w 54"/>
              <a:gd name="T55" fmla="*/ 82 h 96"/>
              <a:gd name="T56" fmla="*/ 32 w 54"/>
              <a:gd name="T57" fmla="*/ 86 h 96"/>
              <a:gd name="T58" fmla="*/ 36 w 54"/>
              <a:gd name="T59" fmla="*/ 96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54" h="96">
                <a:moveTo>
                  <a:pt x="36" y="96"/>
                </a:moveTo>
                <a:lnTo>
                  <a:pt x="24" y="96"/>
                </a:lnTo>
                <a:lnTo>
                  <a:pt x="12" y="96"/>
                </a:lnTo>
                <a:lnTo>
                  <a:pt x="12" y="88"/>
                </a:lnTo>
                <a:lnTo>
                  <a:pt x="12" y="72"/>
                </a:lnTo>
                <a:lnTo>
                  <a:pt x="8" y="70"/>
                </a:lnTo>
                <a:lnTo>
                  <a:pt x="0" y="60"/>
                </a:lnTo>
                <a:lnTo>
                  <a:pt x="8" y="50"/>
                </a:lnTo>
                <a:lnTo>
                  <a:pt x="10" y="40"/>
                </a:lnTo>
                <a:lnTo>
                  <a:pt x="14" y="26"/>
                </a:lnTo>
                <a:lnTo>
                  <a:pt x="12" y="14"/>
                </a:lnTo>
                <a:lnTo>
                  <a:pt x="14" y="0"/>
                </a:lnTo>
                <a:lnTo>
                  <a:pt x="20" y="2"/>
                </a:lnTo>
                <a:lnTo>
                  <a:pt x="26" y="8"/>
                </a:lnTo>
                <a:lnTo>
                  <a:pt x="38" y="6"/>
                </a:lnTo>
                <a:lnTo>
                  <a:pt x="48" y="6"/>
                </a:lnTo>
                <a:lnTo>
                  <a:pt x="54" y="14"/>
                </a:lnTo>
                <a:lnTo>
                  <a:pt x="52" y="20"/>
                </a:lnTo>
                <a:lnTo>
                  <a:pt x="42" y="22"/>
                </a:lnTo>
                <a:lnTo>
                  <a:pt x="42" y="36"/>
                </a:lnTo>
                <a:lnTo>
                  <a:pt x="42" y="46"/>
                </a:lnTo>
                <a:lnTo>
                  <a:pt x="40" y="50"/>
                </a:lnTo>
                <a:lnTo>
                  <a:pt x="34" y="54"/>
                </a:lnTo>
                <a:lnTo>
                  <a:pt x="34" y="58"/>
                </a:lnTo>
                <a:lnTo>
                  <a:pt x="40" y="66"/>
                </a:lnTo>
                <a:lnTo>
                  <a:pt x="34" y="70"/>
                </a:lnTo>
                <a:lnTo>
                  <a:pt x="36" y="76"/>
                </a:lnTo>
                <a:lnTo>
                  <a:pt x="38" y="82"/>
                </a:lnTo>
                <a:lnTo>
                  <a:pt x="32" y="86"/>
                </a:lnTo>
                <a:lnTo>
                  <a:pt x="36" y="96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635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192" name="Freeform 195"/>
          <p:cNvSpPr>
            <a:spLocks/>
          </p:cNvSpPr>
          <p:nvPr/>
        </p:nvSpPr>
        <p:spPr bwMode="gray">
          <a:xfrm>
            <a:off x="4113213" y="3127375"/>
            <a:ext cx="274637" cy="211138"/>
          </a:xfrm>
          <a:custGeom>
            <a:avLst/>
            <a:gdLst>
              <a:gd name="T0" fmla="*/ 10 w 196"/>
              <a:gd name="T1" fmla="*/ 28 h 142"/>
              <a:gd name="T2" fmla="*/ 6 w 196"/>
              <a:gd name="T3" fmla="*/ 22 h 142"/>
              <a:gd name="T4" fmla="*/ 0 w 196"/>
              <a:gd name="T5" fmla="*/ 12 h 142"/>
              <a:gd name="T6" fmla="*/ 4 w 196"/>
              <a:gd name="T7" fmla="*/ 8 h 142"/>
              <a:gd name="T8" fmla="*/ 16 w 196"/>
              <a:gd name="T9" fmla="*/ 4 h 142"/>
              <a:gd name="T10" fmla="*/ 24 w 196"/>
              <a:gd name="T11" fmla="*/ 0 h 142"/>
              <a:gd name="T12" fmla="*/ 46 w 196"/>
              <a:gd name="T13" fmla="*/ 2 h 142"/>
              <a:gd name="T14" fmla="*/ 66 w 196"/>
              <a:gd name="T15" fmla="*/ 4 h 142"/>
              <a:gd name="T16" fmla="*/ 78 w 196"/>
              <a:gd name="T17" fmla="*/ 8 h 142"/>
              <a:gd name="T18" fmla="*/ 96 w 196"/>
              <a:gd name="T19" fmla="*/ 6 h 142"/>
              <a:gd name="T20" fmla="*/ 114 w 196"/>
              <a:gd name="T21" fmla="*/ 8 h 142"/>
              <a:gd name="T22" fmla="*/ 122 w 196"/>
              <a:gd name="T23" fmla="*/ 8 h 142"/>
              <a:gd name="T24" fmla="*/ 136 w 196"/>
              <a:gd name="T25" fmla="*/ 14 h 142"/>
              <a:gd name="T26" fmla="*/ 152 w 196"/>
              <a:gd name="T27" fmla="*/ 20 h 142"/>
              <a:gd name="T28" fmla="*/ 164 w 196"/>
              <a:gd name="T29" fmla="*/ 18 h 142"/>
              <a:gd name="T30" fmla="*/ 178 w 196"/>
              <a:gd name="T31" fmla="*/ 24 h 142"/>
              <a:gd name="T32" fmla="*/ 194 w 196"/>
              <a:gd name="T33" fmla="*/ 24 h 142"/>
              <a:gd name="T34" fmla="*/ 196 w 196"/>
              <a:gd name="T35" fmla="*/ 28 h 142"/>
              <a:gd name="T36" fmla="*/ 194 w 196"/>
              <a:gd name="T37" fmla="*/ 38 h 142"/>
              <a:gd name="T38" fmla="*/ 188 w 196"/>
              <a:gd name="T39" fmla="*/ 42 h 142"/>
              <a:gd name="T40" fmla="*/ 178 w 196"/>
              <a:gd name="T41" fmla="*/ 48 h 142"/>
              <a:gd name="T42" fmla="*/ 166 w 196"/>
              <a:gd name="T43" fmla="*/ 48 h 142"/>
              <a:gd name="T44" fmla="*/ 160 w 196"/>
              <a:gd name="T45" fmla="*/ 58 h 142"/>
              <a:gd name="T46" fmla="*/ 150 w 196"/>
              <a:gd name="T47" fmla="*/ 68 h 142"/>
              <a:gd name="T48" fmla="*/ 144 w 196"/>
              <a:gd name="T49" fmla="*/ 76 h 142"/>
              <a:gd name="T50" fmla="*/ 142 w 196"/>
              <a:gd name="T51" fmla="*/ 86 h 142"/>
              <a:gd name="T52" fmla="*/ 146 w 196"/>
              <a:gd name="T53" fmla="*/ 96 h 142"/>
              <a:gd name="T54" fmla="*/ 140 w 196"/>
              <a:gd name="T55" fmla="*/ 102 h 142"/>
              <a:gd name="T56" fmla="*/ 132 w 196"/>
              <a:gd name="T57" fmla="*/ 114 h 142"/>
              <a:gd name="T58" fmla="*/ 122 w 196"/>
              <a:gd name="T59" fmla="*/ 116 h 142"/>
              <a:gd name="T60" fmla="*/ 116 w 196"/>
              <a:gd name="T61" fmla="*/ 126 h 142"/>
              <a:gd name="T62" fmla="*/ 102 w 196"/>
              <a:gd name="T63" fmla="*/ 132 h 142"/>
              <a:gd name="T64" fmla="*/ 86 w 196"/>
              <a:gd name="T65" fmla="*/ 132 h 142"/>
              <a:gd name="T66" fmla="*/ 74 w 196"/>
              <a:gd name="T67" fmla="*/ 134 h 142"/>
              <a:gd name="T68" fmla="*/ 62 w 196"/>
              <a:gd name="T69" fmla="*/ 140 h 142"/>
              <a:gd name="T70" fmla="*/ 56 w 196"/>
              <a:gd name="T71" fmla="*/ 142 h 142"/>
              <a:gd name="T72" fmla="*/ 46 w 196"/>
              <a:gd name="T73" fmla="*/ 136 h 142"/>
              <a:gd name="T74" fmla="*/ 44 w 196"/>
              <a:gd name="T75" fmla="*/ 128 h 142"/>
              <a:gd name="T76" fmla="*/ 38 w 196"/>
              <a:gd name="T77" fmla="*/ 124 h 142"/>
              <a:gd name="T78" fmla="*/ 32 w 196"/>
              <a:gd name="T79" fmla="*/ 124 h 142"/>
              <a:gd name="T80" fmla="*/ 28 w 196"/>
              <a:gd name="T81" fmla="*/ 114 h 142"/>
              <a:gd name="T82" fmla="*/ 34 w 196"/>
              <a:gd name="T83" fmla="*/ 110 h 142"/>
              <a:gd name="T84" fmla="*/ 30 w 196"/>
              <a:gd name="T85" fmla="*/ 98 h 142"/>
              <a:gd name="T86" fmla="*/ 36 w 196"/>
              <a:gd name="T87" fmla="*/ 94 h 142"/>
              <a:gd name="T88" fmla="*/ 30 w 196"/>
              <a:gd name="T89" fmla="*/ 86 h 142"/>
              <a:gd name="T90" fmla="*/ 30 w 196"/>
              <a:gd name="T91" fmla="*/ 82 h 142"/>
              <a:gd name="T92" fmla="*/ 36 w 196"/>
              <a:gd name="T93" fmla="*/ 78 h 142"/>
              <a:gd name="T94" fmla="*/ 38 w 196"/>
              <a:gd name="T95" fmla="*/ 74 h 142"/>
              <a:gd name="T96" fmla="*/ 38 w 196"/>
              <a:gd name="T97" fmla="*/ 50 h 142"/>
              <a:gd name="T98" fmla="*/ 48 w 196"/>
              <a:gd name="T99" fmla="*/ 48 h 142"/>
              <a:gd name="T100" fmla="*/ 50 w 196"/>
              <a:gd name="T101" fmla="*/ 42 h 142"/>
              <a:gd name="T102" fmla="*/ 44 w 196"/>
              <a:gd name="T103" fmla="*/ 34 h 142"/>
              <a:gd name="T104" fmla="*/ 22 w 196"/>
              <a:gd name="T105" fmla="*/ 36 h 142"/>
              <a:gd name="T106" fmla="*/ 16 w 196"/>
              <a:gd name="T107" fmla="*/ 30 h 142"/>
              <a:gd name="T108" fmla="*/ 10 w 196"/>
              <a:gd name="T109" fmla="*/ 28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96" h="142">
                <a:moveTo>
                  <a:pt x="10" y="28"/>
                </a:moveTo>
                <a:lnTo>
                  <a:pt x="6" y="22"/>
                </a:lnTo>
                <a:lnTo>
                  <a:pt x="0" y="12"/>
                </a:lnTo>
                <a:lnTo>
                  <a:pt x="4" y="8"/>
                </a:lnTo>
                <a:lnTo>
                  <a:pt x="16" y="4"/>
                </a:lnTo>
                <a:lnTo>
                  <a:pt x="24" y="0"/>
                </a:lnTo>
                <a:lnTo>
                  <a:pt x="46" y="2"/>
                </a:lnTo>
                <a:lnTo>
                  <a:pt x="66" y="4"/>
                </a:lnTo>
                <a:lnTo>
                  <a:pt x="78" y="8"/>
                </a:lnTo>
                <a:lnTo>
                  <a:pt x="96" y="6"/>
                </a:lnTo>
                <a:lnTo>
                  <a:pt x="114" y="8"/>
                </a:lnTo>
                <a:lnTo>
                  <a:pt x="122" y="8"/>
                </a:lnTo>
                <a:lnTo>
                  <a:pt x="136" y="14"/>
                </a:lnTo>
                <a:lnTo>
                  <a:pt x="152" y="20"/>
                </a:lnTo>
                <a:lnTo>
                  <a:pt x="164" y="18"/>
                </a:lnTo>
                <a:lnTo>
                  <a:pt x="178" y="24"/>
                </a:lnTo>
                <a:lnTo>
                  <a:pt x="194" y="24"/>
                </a:lnTo>
                <a:lnTo>
                  <a:pt x="196" y="28"/>
                </a:lnTo>
                <a:lnTo>
                  <a:pt x="194" y="38"/>
                </a:lnTo>
                <a:lnTo>
                  <a:pt x="188" y="42"/>
                </a:lnTo>
                <a:lnTo>
                  <a:pt x="178" y="48"/>
                </a:lnTo>
                <a:lnTo>
                  <a:pt x="166" y="48"/>
                </a:lnTo>
                <a:lnTo>
                  <a:pt x="160" y="58"/>
                </a:lnTo>
                <a:lnTo>
                  <a:pt x="150" y="68"/>
                </a:lnTo>
                <a:lnTo>
                  <a:pt x="144" y="76"/>
                </a:lnTo>
                <a:lnTo>
                  <a:pt x="142" y="86"/>
                </a:lnTo>
                <a:lnTo>
                  <a:pt x="146" y="96"/>
                </a:lnTo>
                <a:lnTo>
                  <a:pt x="140" y="102"/>
                </a:lnTo>
                <a:lnTo>
                  <a:pt x="132" y="114"/>
                </a:lnTo>
                <a:lnTo>
                  <a:pt x="122" y="116"/>
                </a:lnTo>
                <a:lnTo>
                  <a:pt x="116" y="126"/>
                </a:lnTo>
                <a:lnTo>
                  <a:pt x="102" y="132"/>
                </a:lnTo>
                <a:lnTo>
                  <a:pt x="86" y="132"/>
                </a:lnTo>
                <a:lnTo>
                  <a:pt x="74" y="134"/>
                </a:lnTo>
                <a:lnTo>
                  <a:pt x="62" y="140"/>
                </a:lnTo>
                <a:lnTo>
                  <a:pt x="56" y="142"/>
                </a:lnTo>
                <a:lnTo>
                  <a:pt x="46" y="136"/>
                </a:lnTo>
                <a:lnTo>
                  <a:pt x="44" y="128"/>
                </a:lnTo>
                <a:lnTo>
                  <a:pt x="38" y="124"/>
                </a:lnTo>
                <a:lnTo>
                  <a:pt x="32" y="124"/>
                </a:lnTo>
                <a:lnTo>
                  <a:pt x="28" y="114"/>
                </a:lnTo>
                <a:lnTo>
                  <a:pt x="34" y="110"/>
                </a:lnTo>
                <a:lnTo>
                  <a:pt x="30" y="98"/>
                </a:lnTo>
                <a:lnTo>
                  <a:pt x="36" y="94"/>
                </a:lnTo>
                <a:lnTo>
                  <a:pt x="30" y="86"/>
                </a:lnTo>
                <a:lnTo>
                  <a:pt x="30" y="82"/>
                </a:lnTo>
                <a:lnTo>
                  <a:pt x="36" y="78"/>
                </a:lnTo>
                <a:lnTo>
                  <a:pt x="38" y="74"/>
                </a:lnTo>
                <a:lnTo>
                  <a:pt x="38" y="50"/>
                </a:lnTo>
                <a:lnTo>
                  <a:pt x="48" y="48"/>
                </a:lnTo>
                <a:lnTo>
                  <a:pt x="50" y="42"/>
                </a:lnTo>
                <a:lnTo>
                  <a:pt x="44" y="34"/>
                </a:lnTo>
                <a:lnTo>
                  <a:pt x="22" y="36"/>
                </a:lnTo>
                <a:lnTo>
                  <a:pt x="16" y="30"/>
                </a:lnTo>
                <a:lnTo>
                  <a:pt x="10" y="28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635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193" name="Freeform 196"/>
          <p:cNvSpPr>
            <a:spLocks/>
          </p:cNvSpPr>
          <p:nvPr/>
        </p:nvSpPr>
        <p:spPr bwMode="gray">
          <a:xfrm>
            <a:off x="4514850" y="3154363"/>
            <a:ext cx="20638" cy="38100"/>
          </a:xfrm>
          <a:custGeom>
            <a:avLst/>
            <a:gdLst>
              <a:gd name="T0" fmla="*/ 10 w 14"/>
              <a:gd name="T1" fmla="*/ 0 h 26"/>
              <a:gd name="T2" fmla="*/ 4 w 14"/>
              <a:gd name="T3" fmla="*/ 2 h 26"/>
              <a:gd name="T4" fmla="*/ 0 w 14"/>
              <a:gd name="T5" fmla="*/ 6 h 26"/>
              <a:gd name="T6" fmla="*/ 0 w 14"/>
              <a:gd name="T7" fmla="*/ 14 h 26"/>
              <a:gd name="T8" fmla="*/ 0 w 14"/>
              <a:gd name="T9" fmla="*/ 22 h 26"/>
              <a:gd name="T10" fmla="*/ 6 w 14"/>
              <a:gd name="T11" fmla="*/ 26 h 26"/>
              <a:gd name="T12" fmla="*/ 10 w 14"/>
              <a:gd name="T13" fmla="*/ 18 h 26"/>
              <a:gd name="T14" fmla="*/ 8 w 14"/>
              <a:gd name="T15" fmla="*/ 12 h 26"/>
              <a:gd name="T16" fmla="*/ 14 w 14"/>
              <a:gd name="T17" fmla="*/ 10 h 26"/>
              <a:gd name="T18" fmla="*/ 10 w 14"/>
              <a:gd name="T19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" h="26">
                <a:moveTo>
                  <a:pt x="10" y="0"/>
                </a:moveTo>
                <a:lnTo>
                  <a:pt x="4" y="2"/>
                </a:lnTo>
                <a:lnTo>
                  <a:pt x="0" y="6"/>
                </a:lnTo>
                <a:lnTo>
                  <a:pt x="0" y="14"/>
                </a:lnTo>
                <a:lnTo>
                  <a:pt x="0" y="22"/>
                </a:lnTo>
                <a:lnTo>
                  <a:pt x="6" y="26"/>
                </a:lnTo>
                <a:lnTo>
                  <a:pt x="10" y="18"/>
                </a:lnTo>
                <a:lnTo>
                  <a:pt x="8" y="12"/>
                </a:lnTo>
                <a:lnTo>
                  <a:pt x="14" y="10"/>
                </a:lnTo>
                <a:lnTo>
                  <a:pt x="10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635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194" name="Freeform 197"/>
          <p:cNvSpPr>
            <a:spLocks/>
          </p:cNvSpPr>
          <p:nvPr/>
        </p:nvSpPr>
        <p:spPr bwMode="gray">
          <a:xfrm>
            <a:off x="4506913" y="3205163"/>
            <a:ext cx="28575" cy="55562"/>
          </a:xfrm>
          <a:custGeom>
            <a:avLst/>
            <a:gdLst>
              <a:gd name="T0" fmla="*/ 10 w 20"/>
              <a:gd name="T1" fmla="*/ 0 h 38"/>
              <a:gd name="T2" fmla="*/ 8 w 20"/>
              <a:gd name="T3" fmla="*/ 4 h 38"/>
              <a:gd name="T4" fmla="*/ 2 w 20"/>
              <a:gd name="T5" fmla="*/ 4 h 38"/>
              <a:gd name="T6" fmla="*/ 0 w 20"/>
              <a:gd name="T7" fmla="*/ 12 h 38"/>
              <a:gd name="T8" fmla="*/ 4 w 20"/>
              <a:gd name="T9" fmla="*/ 16 h 38"/>
              <a:gd name="T10" fmla="*/ 4 w 20"/>
              <a:gd name="T11" fmla="*/ 26 h 38"/>
              <a:gd name="T12" fmla="*/ 4 w 20"/>
              <a:gd name="T13" fmla="*/ 36 h 38"/>
              <a:gd name="T14" fmla="*/ 10 w 20"/>
              <a:gd name="T15" fmla="*/ 38 h 38"/>
              <a:gd name="T16" fmla="*/ 14 w 20"/>
              <a:gd name="T17" fmla="*/ 34 h 38"/>
              <a:gd name="T18" fmla="*/ 20 w 20"/>
              <a:gd name="T19" fmla="*/ 28 h 38"/>
              <a:gd name="T20" fmla="*/ 18 w 20"/>
              <a:gd name="T21" fmla="*/ 14 h 38"/>
              <a:gd name="T22" fmla="*/ 20 w 20"/>
              <a:gd name="T23" fmla="*/ 6 h 38"/>
              <a:gd name="T24" fmla="*/ 18 w 20"/>
              <a:gd name="T25" fmla="*/ 2 h 38"/>
              <a:gd name="T26" fmla="*/ 10 w 20"/>
              <a:gd name="T27" fmla="*/ 0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0" h="38">
                <a:moveTo>
                  <a:pt x="10" y="0"/>
                </a:moveTo>
                <a:lnTo>
                  <a:pt x="8" y="4"/>
                </a:lnTo>
                <a:lnTo>
                  <a:pt x="2" y="4"/>
                </a:lnTo>
                <a:lnTo>
                  <a:pt x="0" y="12"/>
                </a:lnTo>
                <a:lnTo>
                  <a:pt x="4" y="16"/>
                </a:lnTo>
                <a:lnTo>
                  <a:pt x="4" y="26"/>
                </a:lnTo>
                <a:lnTo>
                  <a:pt x="4" y="36"/>
                </a:lnTo>
                <a:lnTo>
                  <a:pt x="10" y="38"/>
                </a:lnTo>
                <a:lnTo>
                  <a:pt x="14" y="34"/>
                </a:lnTo>
                <a:lnTo>
                  <a:pt x="20" y="28"/>
                </a:lnTo>
                <a:lnTo>
                  <a:pt x="18" y="14"/>
                </a:lnTo>
                <a:lnTo>
                  <a:pt x="20" y="6"/>
                </a:lnTo>
                <a:lnTo>
                  <a:pt x="18" y="2"/>
                </a:lnTo>
                <a:lnTo>
                  <a:pt x="10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635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195" name="Freeform 198"/>
          <p:cNvSpPr>
            <a:spLocks/>
          </p:cNvSpPr>
          <p:nvPr/>
        </p:nvSpPr>
        <p:spPr bwMode="gray">
          <a:xfrm>
            <a:off x="4376738" y="2898775"/>
            <a:ext cx="84137" cy="55563"/>
          </a:xfrm>
          <a:custGeom>
            <a:avLst/>
            <a:gdLst>
              <a:gd name="T0" fmla="*/ 0 w 60"/>
              <a:gd name="T1" fmla="*/ 6 h 38"/>
              <a:gd name="T2" fmla="*/ 12 w 60"/>
              <a:gd name="T3" fmla="*/ 2 h 38"/>
              <a:gd name="T4" fmla="*/ 26 w 60"/>
              <a:gd name="T5" fmla="*/ 2 h 38"/>
              <a:gd name="T6" fmla="*/ 38 w 60"/>
              <a:gd name="T7" fmla="*/ 0 h 38"/>
              <a:gd name="T8" fmla="*/ 46 w 60"/>
              <a:gd name="T9" fmla="*/ 2 h 38"/>
              <a:gd name="T10" fmla="*/ 50 w 60"/>
              <a:gd name="T11" fmla="*/ 4 h 38"/>
              <a:gd name="T12" fmla="*/ 56 w 60"/>
              <a:gd name="T13" fmla="*/ 12 h 38"/>
              <a:gd name="T14" fmla="*/ 60 w 60"/>
              <a:gd name="T15" fmla="*/ 20 h 38"/>
              <a:gd name="T16" fmla="*/ 58 w 60"/>
              <a:gd name="T17" fmla="*/ 26 h 38"/>
              <a:gd name="T18" fmla="*/ 52 w 60"/>
              <a:gd name="T19" fmla="*/ 26 h 38"/>
              <a:gd name="T20" fmla="*/ 52 w 60"/>
              <a:gd name="T21" fmla="*/ 38 h 38"/>
              <a:gd name="T22" fmla="*/ 46 w 60"/>
              <a:gd name="T23" fmla="*/ 38 h 38"/>
              <a:gd name="T24" fmla="*/ 38 w 60"/>
              <a:gd name="T25" fmla="*/ 34 h 38"/>
              <a:gd name="T26" fmla="*/ 36 w 60"/>
              <a:gd name="T27" fmla="*/ 30 h 38"/>
              <a:gd name="T28" fmla="*/ 24 w 60"/>
              <a:gd name="T29" fmla="*/ 26 h 38"/>
              <a:gd name="T30" fmla="*/ 10 w 60"/>
              <a:gd name="T31" fmla="*/ 14 h 38"/>
              <a:gd name="T32" fmla="*/ 0 w 60"/>
              <a:gd name="T33" fmla="*/ 6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60" h="38">
                <a:moveTo>
                  <a:pt x="0" y="6"/>
                </a:moveTo>
                <a:lnTo>
                  <a:pt x="12" y="2"/>
                </a:lnTo>
                <a:lnTo>
                  <a:pt x="26" y="2"/>
                </a:lnTo>
                <a:lnTo>
                  <a:pt x="38" y="0"/>
                </a:lnTo>
                <a:lnTo>
                  <a:pt x="46" y="2"/>
                </a:lnTo>
                <a:lnTo>
                  <a:pt x="50" y="4"/>
                </a:lnTo>
                <a:lnTo>
                  <a:pt x="56" y="12"/>
                </a:lnTo>
                <a:lnTo>
                  <a:pt x="60" y="20"/>
                </a:lnTo>
                <a:lnTo>
                  <a:pt x="58" y="26"/>
                </a:lnTo>
                <a:lnTo>
                  <a:pt x="52" y="26"/>
                </a:lnTo>
                <a:lnTo>
                  <a:pt x="52" y="38"/>
                </a:lnTo>
                <a:lnTo>
                  <a:pt x="46" y="38"/>
                </a:lnTo>
                <a:lnTo>
                  <a:pt x="38" y="34"/>
                </a:lnTo>
                <a:lnTo>
                  <a:pt x="36" y="30"/>
                </a:lnTo>
                <a:lnTo>
                  <a:pt x="24" y="26"/>
                </a:lnTo>
                <a:lnTo>
                  <a:pt x="10" y="14"/>
                </a:lnTo>
                <a:lnTo>
                  <a:pt x="0" y="6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635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196" name="Freeform 199"/>
          <p:cNvSpPr>
            <a:spLocks/>
          </p:cNvSpPr>
          <p:nvPr/>
        </p:nvSpPr>
        <p:spPr bwMode="gray">
          <a:xfrm>
            <a:off x="4394200" y="2830513"/>
            <a:ext cx="84138" cy="82550"/>
          </a:xfrm>
          <a:custGeom>
            <a:avLst/>
            <a:gdLst>
              <a:gd name="T0" fmla="*/ 44 w 60"/>
              <a:gd name="T1" fmla="*/ 56 h 56"/>
              <a:gd name="T2" fmla="*/ 38 w 60"/>
              <a:gd name="T3" fmla="*/ 50 h 56"/>
              <a:gd name="T4" fmla="*/ 26 w 60"/>
              <a:gd name="T5" fmla="*/ 46 h 56"/>
              <a:gd name="T6" fmla="*/ 14 w 60"/>
              <a:gd name="T7" fmla="*/ 48 h 56"/>
              <a:gd name="T8" fmla="*/ 0 w 60"/>
              <a:gd name="T9" fmla="*/ 48 h 56"/>
              <a:gd name="T10" fmla="*/ 10 w 60"/>
              <a:gd name="T11" fmla="*/ 40 h 56"/>
              <a:gd name="T12" fmla="*/ 16 w 60"/>
              <a:gd name="T13" fmla="*/ 32 h 56"/>
              <a:gd name="T14" fmla="*/ 16 w 60"/>
              <a:gd name="T15" fmla="*/ 22 h 56"/>
              <a:gd name="T16" fmla="*/ 18 w 60"/>
              <a:gd name="T17" fmla="*/ 16 h 56"/>
              <a:gd name="T18" fmla="*/ 26 w 60"/>
              <a:gd name="T19" fmla="*/ 12 h 56"/>
              <a:gd name="T20" fmla="*/ 30 w 60"/>
              <a:gd name="T21" fmla="*/ 18 h 56"/>
              <a:gd name="T22" fmla="*/ 32 w 60"/>
              <a:gd name="T23" fmla="*/ 24 h 56"/>
              <a:gd name="T24" fmla="*/ 38 w 60"/>
              <a:gd name="T25" fmla="*/ 20 h 56"/>
              <a:gd name="T26" fmla="*/ 34 w 60"/>
              <a:gd name="T27" fmla="*/ 8 h 56"/>
              <a:gd name="T28" fmla="*/ 42 w 60"/>
              <a:gd name="T29" fmla="*/ 2 h 56"/>
              <a:gd name="T30" fmla="*/ 54 w 60"/>
              <a:gd name="T31" fmla="*/ 0 h 56"/>
              <a:gd name="T32" fmla="*/ 60 w 60"/>
              <a:gd name="T33" fmla="*/ 14 h 56"/>
              <a:gd name="T34" fmla="*/ 56 w 60"/>
              <a:gd name="T35" fmla="*/ 20 h 56"/>
              <a:gd name="T36" fmla="*/ 56 w 60"/>
              <a:gd name="T37" fmla="*/ 30 h 56"/>
              <a:gd name="T38" fmla="*/ 50 w 60"/>
              <a:gd name="T39" fmla="*/ 34 h 56"/>
              <a:gd name="T40" fmla="*/ 44 w 60"/>
              <a:gd name="T41" fmla="*/ 38 h 56"/>
              <a:gd name="T42" fmla="*/ 44 w 60"/>
              <a:gd name="T43" fmla="*/ 46 h 56"/>
              <a:gd name="T44" fmla="*/ 44 w 60"/>
              <a:gd name="T45" fmla="*/ 56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60" h="56">
                <a:moveTo>
                  <a:pt x="44" y="56"/>
                </a:moveTo>
                <a:lnTo>
                  <a:pt x="38" y="50"/>
                </a:lnTo>
                <a:lnTo>
                  <a:pt x="26" y="46"/>
                </a:lnTo>
                <a:lnTo>
                  <a:pt x="14" y="48"/>
                </a:lnTo>
                <a:lnTo>
                  <a:pt x="0" y="48"/>
                </a:lnTo>
                <a:lnTo>
                  <a:pt x="10" y="40"/>
                </a:lnTo>
                <a:lnTo>
                  <a:pt x="16" y="32"/>
                </a:lnTo>
                <a:lnTo>
                  <a:pt x="16" y="22"/>
                </a:lnTo>
                <a:lnTo>
                  <a:pt x="18" y="16"/>
                </a:lnTo>
                <a:lnTo>
                  <a:pt x="26" y="12"/>
                </a:lnTo>
                <a:lnTo>
                  <a:pt x="30" y="18"/>
                </a:lnTo>
                <a:lnTo>
                  <a:pt x="32" y="24"/>
                </a:lnTo>
                <a:lnTo>
                  <a:pt x="38" y="20"/>
                </a:lnTo>
                <a:lnTo>
                  <a:pt x="34" y="8"/>
                </a:lnTo>
                <a:lnTo>
                  <a:pt x="42" y="2"/>
                </a:lnTo>
                <a:lnTo>
                  <a:pt x="54" y="0"/>
                </a:lnTo>
                <a:lnTo>
                  <a:pt x="60" y="14"/>
                </a:lnTo>
                <a:lnTo>
                  <a:pt x="56" y="20"/>
                </a:lnTo>
                <a:lnTo>
                  <a:pt x="56" y="30"/>
                </a:lnTo>
                <a:lnTo>
                  <a:pt x="50" y="34"/>
                </a:lnTo>
                <a:lnTo>
                  <a:pt x="44" y="38"/>
                </a:lnTo>
                <a:lnTo>
                  <a:pt x="44" y="46"/>
                </a:lnTo>
                <a:lnTo>
                  <a:pt x="44" y="56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635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197" name="Freeform 200"/>
          <p:cNvSpPr>
            <a:spLocks/>
          </p:cNvSpPr>
          <p:nvPr/>
        </p:nvSpPr>
        <p:spPr bwMode="gray">
          <a:xfrm>
            <a:off x="4500563" y="2697163"/>
            <a:ext cx="58737" cy="92075"/>
          </a:xfrm>
          <a:custGeom>
            <a:avLst/>
            <a:gdLst>
              <a:gd name="T0" fmla="*/ 24 w 42"/>
              <a:gd name="T1" fmla="*/ 60 h 62"/>
              <a:gd name="T2" fmla="*/ 14 w 42"/>
              <a:gd name="T3" fmla="*/ 62 h 62"/>
              <a:gd name="T4" fmla="*/ 8 w 42"/>
              <a:gd name="T5" fmla="*/ 54 h 62"/>
              <a:gd name="T6" fmla="*/ 4 w 42"/>
              <a:gd name="T7" fmla="*/ 46 h 62"/>
              <a:gd name="T8" fmla="*/ 0 w 42"/>
              <a:gd name="T9" fmla="*/ 34 h 62"/>
              <a:gd name="T10" fmla="*/ 0 w 42"/>
              <a:gd name="T11" fmla="*/ 20 h 62"/>
              <a:gd name="T12" fmla="*/ 8 w 42"/>
              <a:gd name="T13" fmla="*/ 12 h 62"/>
              <a:gd name="T14" fmla="*/ 14 w 42"/>
              <a:gd name="T15" fmla="*/ 18 h 62"/>
              <a:gd name="T16" fmla="*/ 22 w 42"/>
              <a:gd name="T17" fmla="*/ 12 h 62"/>
              <a:gd name="T18" fmla="*/ 26 w 42"/>
              <a:gd name="T19" fmla="*/ 6 h 62"/>
              <a:gd name="T20" fmla="*/ 34 w 42"/>
              <a:gd name="T21" fmla="*/ 0 h 62"/>
              <a:gd name="T22" fmla="*/ 38 w 42"/>
              <a:gd name="T23" fmla="*/ 4 h 62"/>
              <a:gd name="T24" fmla="*/ 36 w 42"/>
              <a:gd name="T25" fmla="*/ 12 h 62"/>
              <a:gd name="T26" fmla="*/ 32 w 42"/>
              <a:gd name="T27" fmla="*/ 16 h 62"/>
              <a:gd name="T28" fmla="*/ 34 w 42"/>
              <a:gd name="T29" fmla="*/ 22 h 62"/>
              <a:gd name="T30" fmla="*/ 42 w 42"/>
              <a:gd name="T31" fmla="*/ 26 h 62"/>
              <a:gd name="T32" fmla="*/ 42 w 42"/>
              <a:gd name="T33" fmla="*/ 32 h 62"/>
              <a:gd name="T34" fmla="*/ 32 w 42"/>
              <a:gd name="T35" fmla="*/ 34 h 62"/>
              <a:gd name="T36" fmla="*/ 24 w 42"/>
              <a:gd name="T37" fmla="*/ 38 h 62"/>
              <a:gd name="T38" fmla="*/ 22 w 42"/>
              <a:gd name="T39" fmla="*/ 44 h 62"/>
              <a:gd name="T40" fmla="*/ 20 w 42"/>
              <a:gd name="T41" fmla="*/ 52 h 62"/>
              <a:gd name="T42" fmla="*/ 24 w 42"/>
              <a:gd name="T43" fmla="*/ 60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2" h="62">
                <a:moveTo>
                  <a:pt x="24" y="60"/>
                </a:moveTo>
                <a:lnTo>
                  <a:pt x="14" y="62"/>
                </a:lnTo>
                <a:lnTo>
                  <a:pt x="8" y="54"/>
                </a:lnTo>
                <a:lnTo>
                  <a:pt x="4" y="46"/>
                </a:lnTo>
                <a:lnTo>
                  <a:pt x="0" y="34"/>
                </a:lnTo>
                <a:lnTo>
                  <a:pt x="0" y="20"/>
                </a:lnTo>
                <a:lnTo>
                  <a:pt x="8" y="12"/>
                </a:lnTo>
                <a:lnTo>
                  <a:pt x="14" y="18"/>
                </a:lnTo>
                <a:lnTo>
                  <a:pt x="22" y="12"/>
                </a:lnTo>
                <a:lnTo>
                  <a:pt x="26" y="6"/>
                </a:lnTo>
                <a:lnTo>
                  <a:pt x="34" y="0"/>
                </a:lnTo>
                <a:lnTo>
                  <a:pt x="38" y="4"/>
                </a:lnTo>
                <a:lnTo>
                  <a:pt x="36" y="12"/>
                </a:lnTo>
                <a:lnTo>
                  <a:pt x="32" y="16"/>
                </a:lnTo>
                <a:lnTo>
                  <a:pt x="34" y="22"/>
                </a:lnTo>
                <a:lnTo>
                  <a:pt x="42" y="26"/>
                </a:lnTo>
                <a:lnTo>
                  <a:pt x="42" y="32"/>
                </a:lnTo>
                <a:lnTo>
                  <a:pt x="32" y="34"/>
                </a:lnTo>
                <a:lnTo>
                  <a:pt x="24" y="38"/>
                </a:lnTo>
                <a:lnTo>
                  <a:pt x="22" y="44"/>
                </a:lnTo>
                <a:lnTo>
                  <a:pt x="20" y="52"/>
                </a:lnTo>
                <a:lnTo>
                  <a:pt x="24" y="6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635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198" name="Freeform 201"/>
          <p:cNvSpPr>
            <a:spLocks/>
          </p:cNvSpPr>
          <p:nvPr/>
        </p:nvSpPr>
        <p:spPr bwMode="gray">
          <a:xfrm>
            <a:off x="4543425" y="2762250"/>
            <a:ext cx="15875" cy="20638"/>
          </a:xfrm>
          <a:custGeom>
            <a:avLst/>
            <a:gdLst>
              <a:gd name="T0" fmla="*/ 2 w 12"/>
              <a:gd name="T1" fmla="*/ 0 h 14"/>
              <a:gd name="T2" fmla="*/ 12 w 12"/>
              <a:gd name="T3" fmla="*/ 0 h 14"/>
              <a:gd name="T4" fmla="*/ 12 w 12"/>
              <a:gd name="T5" fmla="*/ 8 h 14"/>
              <a:gd name="T6" fmla="*/ 12 w 12"/>
              <a:gd name="T7" fmla="*/ 14 h 14"/>
              <a:gd name="T8" fmla="*/ 4 w 12"/>
              <a:gd name="T9" fmla="*/ 14 h 14"/>
              <a:gd name="T10" fmla="*/ 0 w 12"/>
              <a:gd name="T11" fmla="*/ 8 h 14"/>
              <a:gd name="T12" fmla="*/ 2 w 12"/>
              <a:gd name="T13" fmla="*/ 0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2" h="14">
                <a:moveTo>
                  <a:pt x="2" y="0"/>
                </a:moveTo>
                <a:lnTo>
                  <a:pt x="12" y="0"/>
                </a:lnTo>
                <a:lnTo>
                  <a:pt x="12" y="8"/>
                </a:lnTo>
                <a:lnTo>
                  <a:pt x="12" y="14"/>
                </a:lnTo>
                <a:lnTo>
                  <a:pt x="4" y="14"/>
                </a:lnTo>
                <a:lnTo>
                  <a:pt x="0" y="8"/>
                </a:lnTo>
                <a:lnTo>
                  <a:pt x="2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635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199" name="Freeform 202"/>
          <p:cNvSpPr>
            <a:spLocks/>
          </p:cNvSpPr>
          <p:nvPr/>
        </p:nvSpPr>
        <p:spPr bwMode="gray">
          <a:xfrm>
            <a:off x="4568825" y="2746375"/>
            <a:ext cx="34925" cy="36513"/>
          </a:xfrm>
          <a:custGeom>
            <a:avLst/>
            <a:gdLst>
              <a:gd name="T0" fmla="*/ 0 w 25"/>
              <a:gd name="T1" fmla="*/ 6 h 24"/>
              <a:gd name="T2" fmla="*/ 7 w 25"/>
              <a:gd name="T3" fmla="*/ 6 h 24"/>
              <a:gd name="T4" fmla="*/ 15 w 25"/>
              <a:gd name="T5" fmla="*/ 8 h 24"/>
              <a:gd name="T6" fmla="*/ 15 w 25"/>
              <a:gd name="T7" fmla="*/ 2 h 24"/>
              <a:gd name="T8" fmla="*/ 23 w 25"/>
              <a:gd name="T9" fmla="*/ 0 h 24"/>
              <a:gd name="T10" fmla="*/ 25 w 25"/>
              <a:gd name="T11" fmla="*/ 4 h 24"/>
              <a:gd name="T12" fmla="*/ 21 w 25"/>
              <a:gd name="T13" fmla="*/ 10 h 24"/>
              <a:gd name="T14" fmla="*/ 15 w 25"/>
              <a:gd name="T15" fmla="*/ 12 h 24"/>
              <a:gd name="T16" fmla="*/ 15 w 25"/>
              <a:gd name="T17" fmla="*/ 18 h 24"/>
              <a:gd name="T18" fmla="*/ 15 w 25"/>
              <a:gd name="T19" fmla="*/ 24 h 24"/>
              <a:gd name="T20" fmla="*/ 3 w 25"/>
              <a:gd name="T21" fmla="*/ 20 h 24"/>
              <a:gd name="T22" fmla="*/ 0 w 25"/>
              <a:gd name="T23" fmla="*/ 14 h 24"/>
              <a:gd name="T24" fmla="*/ 0 w 25"/>
              <a:gd name="T25" fmla="*/ 6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5" h="24">
                <a:moveTo>
                  <a:pt x="0" y="6"/>
                </a:moveTo>
                <a:lnTo>
                  <a:pt x="7" y="6"/>
                </a:lnTo>
                <a:lnTo>
                  <a:pt x="15" y="8"/>
                </a:lnTo>
                <a:lnTo>
                  <a:pt x="15" y="2"/>
                </a:lnTo>
                <a:lnTo>
                  <a:pt x="23" y="0"/>
                </a:lnTo>
                <a:lnTo>
                  <a:pt x="25" y="4"/>
                </a:lnTo>
                <a:lnTo>
                  <a:pt x="21" y="10"/>
                </a:lnTo>
                <a:lnTo>
                  <a:pt x="15" y="12"/>
                </a:lnTo>
                <a:lnTo>
                  <a:pt x="15" y="18"/>
                </a:lnTo>
                <a:lnTo>
                  <a:pt x="15" y="24"/>
                </a:lnTo>
                <a:lnTo>
                  <a:pt x="3" y="20"/>
                </a:lnTo>
                <a:lnTo>
                  <a:pt x="0" y="14"/>
                </a:lnTo>
                <a:lnTo>
                  <a:pt x="0" y="6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635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200" name="Freeform 203"/>
          <p:cNvSpPr>
            <a:spLocks/>
          </p:cNvSpPr>
          <p:nvPr/>
        </p:nvSpPr>
        <p:spPr bwMode="gray">
          <a:xfrm>
            <a:off x="4456113" y="2786063"/>
            <a:ext cx="201612" cy="234950"/>
          </a:xfrm>
          <a:custGeom>
            <a:avLst/>
            <a:gdLst>
              <a:gd name="T0" fmla="*/ 2147483647 w 143"/>
              <a:gd name="T1" fmla="*/ 2147483647 h 158"/>
              <a:gd name="T2" fmla="*/ 2147483647 w 143"/>
              <a:gd name="T3" fmla="*/ 2147483647 h 158"/>
              <a:gd name="T4" fmla="*/ 2147483647 w 143"/>
              <a:gd name="T5" fmla="*/ 2147483647 h 158"/>
              <a:gd name="T6" fmla="*/ 2147483647 w 143"/>
              <a:gd name="T7" fmla="*/ 2147483647 h 158"/>
              <a:gd name="T8" fmla="*/ 2147483647 w 143"/>
              <a:gd name="T9" fmla="*/ 2147483647 h 158"/>
              <a:gd name="T10" fmla="*/ 2147483647 w 143"/>
              <a:gd name="T11" fmla="*/ 2147483647 h 158"/>
              <a:gd name="T12" fmla="*/ 2147483647 w 143"/>
              <a:gd name="T13" fmla="*/ 2147483647 h 158"/>
              <a:gd name="T14" fmla="*/ 2147483647 w 143"/>
              <a:gd name="T15" fmla="*/ 2147483647 h 158"/>
              <a:gd name="T16" fmla="*/ 2147483647 w 143"/>
              <a:gd name="T17" fmla="*/ 2147483647 h 158"/>
              <a:gd name="T18" fmla="*/ 2147483647 w 143"/>
              <a:gd name="T19" fmla="*/ 0 h 158"/>
              <a:gd name="T20" fmla="*/ 2147483647 w 143"/>
              <a:gd name="T21" fmla="*/ 2147483647 h 158"/>
              <a:gd name="T22" fmla="*/ 2147483647 w 143"/>
              <a:gd name="T23" fmla="*/ 2147483647 h 158"/>
              <a:gd name="T24" fmla="*/ 2147483647 w 143"/>
              <a:gd name="T25" fmla="*/ 2147483647 h 158"/>
              <a:gd name="T26" fmla="*/ 2147483647 w 143"/>
              <a:gd name="T27" fmla="*/ 2147483647 h 158"/>
              <a:gd name="T28" fmla="*/ 2147483647 w 143"/>
              <a:gd name="T29" fmla="*/ 2147483647 h 158"/>
              <a:gd name="T30" fmla="*/ 2147483647 w 143"/>
              <a:gd name="T31" fmla="*/ 2147483647 h 158"/>
              <a:gd name="T32" fmla="*/ 2147483647 w 143"/>
              <a:gd name="T33" fmla="*/ 2147483647 h 158"/>
              <a:gd name="T34" fmla="*/ 2147483647 w 143"/>
              <a:gd name="T35" fmla="*/ 2147483647 h 158"/>
              <a:gd name="T36" fmla="*/ 2147483647 w 143"/>
              <a:gd name="T37" fmla="*/ 2147483647 h 158"/>
              <a:gd name="T38" fmla="*/ 2147483647 w 143"/>
              <a:gd name="T39" fmla="*/ 2147483647 h 158"/>
              <a:gd name="T40" fmla="*/ 2147483647 w 143"/>
              <a:gd name="T41" fmla="*/ 2147483647 h 158"/>
              <a:gd name="T42" fmla="*/ 2147483647 w 143"/>
              <a:gd name="T43" fmla="*/ 2147483647 h 158"/>
              <a:gd name="T44" fmla="*/ 2147483647 w 143"/>
              <a:gd name="T45" fmla="*/ 2147483647 h 158"/>
              <a:gd name="T46" fmla="*/ 2147483647 w 143"/>
              <a:gd name="T47" fmla="*/ 2147483647 h 158"/>
              <a:gd name="T48" fmla="*/ 2147483647 w 143"/>
              <a:gd name="T49" fmla="*/ 2147483647 h 158"/>
              <a:gd name="T50" fmla="*/ 2147483647 w 143"/>
              <a:gd name="T51" fmla="*/ 2147483647 h 158"/>
              <a:gd name="T52" fmla="*/ 2147483647 w 143"/>
              <a:gd name="T53" fmla="*/ 2147483647 h 158"/>
              <a:gd name="T54" fmla="*/ 2147483647 w 143"/>
              <a:gd name="T55" fmla="*/ 2147483647 h 158"/>
              <a:gd name="T56" fmla="*/ 2147483647 w 143"/>
              <a:gd name="T57" fmla="*/ 2147483647 h 158"/>
              <a:gd name="T58" fmla="*/ 2147483647 w 143"/>
              <a:gd name="T59" fmla="*/ 2147483647 h 158"/>
              <a:gd name="T60" fmla="*/ 2147483647 w 143"/>
              <a:gd name="T61" fmla="*/ 2147483647 h 158"/>
              <a:gd name="T62" fmla="*/ 2147483647 w 143"/>
              <a:gd name="T63" fmla="*/ 2147483647 h 158"/>
              <a:gd name="T64" fmla="*/ 2147483647 w 143"/>
              <a:gd name="T65" fmla="*/ 2147483647 h 158"/>
              <a:gd name="T66" fmla="*/ 2147483647 w 143"/>
              <a:gd name="T67" fmla="*/ 2147483647 h 158"/>
              <a:gd name="T68" fmla="*/ 2147483647 w 143"/>
              <a:gd name="T69" fmla="*/ 2147483647 h 158"/>
              <a:gd name="T70" fmla="*/ 2147483647 w 143"/>
              <a:gd name="T71" fmla="*/ 2147483647 h 158"/>
              <a:gd name="T72" fmla="*/ 2147483647 w 143"/>
              <a:gd name="T73" fmla="*/ 2147483647 h 158"/>
              <a:gd name="T74" fmla="*/ 2147483647 w 143"/>
              <a:gd name="T75" fmla="*/ 2147483647 h 158"/>
              <a:gd name="T76" fmla="*/ 2147483647 w 143"/>
              <a:gd name="T77" fmla="*/ 2147483647 h 158"/>
              <a:gd name="T78" fmla="*/ 2147483647 w 143"/>
              <a:gd name="T79" fmla="*/ 2147483647 h 158"/>
              <a:gd name="T80" fmla="*/ 2147483647 w 143"/>
              <a:gd name="T81" fmla="*/ 2147483647 h 158"/>
              <a:gd name="T82" fmla="*/ 2147483647 w 143"/>
              <a:gd name="T83" fmla="*/ 2147483647 h 158"/>
              <a:gd name="T84" fmla="*/ 2147483647 w 143"/>
              <a:gd name="T85" fmla="*/ 2147483647 h 158"/>
              <a:gd name="T86" fmla="*/ 2147483647 w 143"/>
              <a:gd name="T87" fmla="*/ 2147483647 h 158"/>
              <a:gd name="T88" fmla="*/ 2147483647 w 143"/>
              <a:gd name="T89" fmla="*/ 2147483647 h 158"/>
              <a:gd name="T90" fmla="*/ 2147483647 w 143"/>
              <a:gd name="T91" fmla="*/ 2147483647 h 158"/>
              <a:gd name="T92" fmla="*/ 2147483647 w 143"/>
              <a:gd name="T93" fmla="*/ 2147483647 h 158"/>
              <a:gd name="T94" fmla="*/ 2147483647 w 143"/>
              <a:gd name="T95" fmla="*/ 2147483647 h 158"/>
              <a:gd name="T96" fmla="*/ 2147483647 w 143"/>
              <a:gd name="T97" fmla="*/ 2147483647 h 158"/>
              <a:gd name="T98" fmla="*/ 2147483647 w 143"/>
              <a:gd name="T99" fmla="*/ 2147483647 h 158"/>
              <a:gd name="T100" fmla="*/ 2147483647 w 143"/>
              <a:gd name="T101" fmla="*/ 2147483647 h 158"/>
              <a:gd name="T102" fmla="*/ 2147483647 w 143"/>
              <a:gd name="T103" fmla="*/ 2147483647 h 158"/>
              <a:gd name="T104" fmla="*/ 2147483647 w 143"/>
              <a:gd name="T105" fmla="*/ 2147483647 h 158"/>
              <a:gd name="T106" fmla="*/ 2147483647 w 143"/>
              <a:gd name="T107" fmla="*/ 2147483647 h 158"/>
              <a:gd name="T108" fmla="*/ 2147483647 w 143"/>
              <a:gd name="T109" fmla="*/ 2147483647 h 158"/>
              <a:gd name="T110" fmla="*/ 2147483647 w 143"/>
              <a:gd name="T111" fmla="*/ 2147483647 h 158"/>
              <a:gd name="T112" fmla="*/ 0 w 143"/>
              <a:gd name="T113" fmla="*/ 2147483647 h 158"/>
              <a:gd name="T114" fmla="*/ 0 w 143"/>
              <a:gd name="T115" fmla="*/ 2147483647 h 158"/>
              <a:gd name="T116" fmla="*/ 2147483647 w 143"/>
              <a:gd name="T117" fmla="*/ 2147483647 h 158"/>
              <a:gd name="T118" fmla="*/ 2147483647 w 143"/>
              <a:gd name="T119" fmla="*/ 2147483647 h 158"/>
              <a:gd name="T120" fmla="*/ 2147483647 w 143"/>
              <a:gd name="T121" fmla="*/ 2147483647 h 158"/>
              <a:gd name="T122" fmla="*/ 2147483647 w 143"/>
              <a:gd name="T123" fmla="*/ 2147483647 h 158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43" h="158">
                <a:moveTo>
                  <a:pt x="10" y="30"/>
                </a:moveTo>
                <a:lnTo>
                  <a:pt x="18" y="28"/>
                </a:lnTo>
                <a:lnTo>
                  <a:pt x="26" y="28"/>
                </a:lnTo>
                <a:lnTo>
                  <a:pt x="36" y="32"/>
                </a:lnTo>
                <a:lnTo>
                  <a:pt x="40" y="26"/>
                </a:lnTo>
                <a:lnTo>
                  <a:pt x="48" y="22"/>
                </a:lnTo>
                <a:lnTo>
                  <a:pt x="46" y="16"/>
                </a:lnTo>
                <a:lnTo>
                  <a:pt x="44" y="8"/>
                </a:lnTo>
                <a:lnTo>
                  <a:pt x="46" y="2"/>
                </a:lnTo>
                <a:lnTo>
                  <a:pt x="56" y="0"/>
                </a:lnTo>
                <a:lnTo>
                  <a:pt x="62" y="6"/>
                </a:lnTo>
                <a:lnTo>
                  <a:pt x="64" y="12"/>
                </a:lnTo>
                <a:lnTo>
                  <a:pt x="74" y="16"/>
                </a:lnTo>
                <a:lnTo>
                  <a:pt x="80" y="20"/>
                </a:lnTo>
                <a:lnTo>
                  <a:pt x="89" y="22"/>
                </a:lnTo>
                <a:lnTo>
                  <a:pt x="95" y="16"/>
                </a:lnTo>
                <a:lnTo>
                  <a:pt x="109" y="12"/>
                </a:lnTo>
                <a:lnTo>
                  <a:pt x="117" y="10"/>
                </a:lnTo>
                <a:lnTo>
                  <a:pt x="119" y="16"/>
                </a:lnTo>
                <a:lnTo>
                  <a:pt x="131" y="24"/>
                </a:lnTo>
                <a:lnTo>
                  <a:pt x="135" y="34"/>
                </a:lnTo>
                <a:lnTo>
                  <a:pt x="131" y="46"/>
                </a:lnTo>
                <a:lnTo>
                  <a:pt x="139" y="50"/>
                </a:lnTo>
                <a:lnTo>
                  <a:pt x="137" y="60"/>
                </a:lnTo>
                <a:lnTo>
                  <a:pt x="139" y="74"/>
                </a:lnTo>
                <a:lnTo>
                  <a:pt x="143" y="82"/>
                </a:lnTo>
                <a:lnTo>
                  <a:pt x="137" y="84"/>
                </a:lnTo>
                <a:lnTo>
                  <a:pt x="129" y="86"/>
                </a:lnTo>
                <a:lnTo>
                  <a:pt x="119" y="90"/>
                </a:lnTo>
                <a:lnTo>
                  <a:pt x="107" y="94"/>
                </a:lnTo>
                <a:lnTo>
                  <a:pt x="95" y="100"/>
                </a:lnTo>
                <a:lnTo>
                  <a:pt x="103" y="110"/>
                </a:lnTo>
                <a:lnTo>
                  <a:pt x="111" y="120"/>
                </a:lnTo>
                <a:lnTo>
                  <a:pt x="123" y="128"/>
                </a:lnTo>
                <a:lnTo>
                  <a:pt x="123" y="134"/>
                </a:lnTo>
                <a:lnTo>
                  <a:pt x="115" y="138"/>
                </a:lnTo>
                <a:lnTo>
                  <a:pt x="107" y="142"/>
                </a:lnTo>
                <a:lnTo>
                  <a:pt x="107" y="150"/>
                </a:lnTo>
                <a:lnTo>
                  <a:pt x="95" y="150"/>
                </a:lnTo>
                <a:lnTo>
                  <a:pt x="85" y="156"/>
                </a:lnTo>
                <a:lnTo>
                  <a:pt x="56" y="158"/>
                </a:lnTo>
                <a:lnTo>
                  <a:pt x="58" y="154"/>
                </a:lnTo>
                <a:lnTo>
                  <a:pt x="56" y="152"/>
                </a:lnTo>
                <a:lnTo>
                  <a:pt x="48" y="150"/>
                </a:lnTo>
                <a:lnTo>
                  <a:pt x="38" y="152"/>
                </a:lnTo>
                <a:lnTo>
                  <a:pt x="28" y="152"/>
                </a:lnTo>
                <a:lnTo>
                  <a:pt x="22" y="152"/>
                </a:lnTo>
                <a:lnTo>
                  <a:pt x="22" y="146"/>
                </a:lnTo>
                <a:lnTo>
                  <a:pt x="32" y="126"/>
                </a:lnTo>
                <a:lnTo>
                  <a:pt x="30" y="122"/>
                </a:lnTo>
                <a:lnTo>
                  <a:pt x="12" y="122"/>
                </a:lnTo>
                <a:lnTo>
                  <a:pt x="8" y="118"/>
                </a:lnTo>
                <a:lnTo>
                  <a:pt x="2" y="114"/>
                </a:lnTo>
                <a:lnTo>
                  <a:pt x="4" y="106"/>
                </a:lnTo>
                <a:lnTo>
                  <a:pt x="2" y="102"/>
                </a:lnTo>
                <a:lnTo>
                  <a:pt x="4" y="96"/>
                </a:lnTo>
                <a:lnTo>
                  <a:pt x="0" y="86"/>
                </a:lnTo>
                <a:lnTo>
                  <a:pt x="0" y="68"/>
                </a:lnTo>
                <a:lnTo>
                  <a:pt x="12" y="60"/>
                </a:lnTo>
                <a:lnTo>
                  <a:pt x="12" y="50"/>
                </a:lnTo>
                <a:lnTo>
                  <a:pt x="16" y="44"/>
                </a:lnTo>
                <a:lnTo>
                  <a:pt x="10" y="30"/>
                </a:lnTo>
                <a:close/>
              </a:path>
            </a:pathLst>
          </a:custGeom>
          <a:solidFill>
            <a:srgbClr val="92D050"/>
          </a:solidFill>
          <a:ln w="635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1" name="Freeform 204"/>
          <p:cNvSpPr>
            <a:spLocks/>
          </p:cNvSpPr>
          <p:nvPr/>
        </p:nvSpPr>
        <p:spPr bwMode="gray">
          <a:xfrm>
            <a:off x="4589463" y="2906713"/>
            <a:ext cx="155575" cy="74612"/>
          </a:xfrm>
          <a:custGeom>
            <a:avLst/>
            <a:gdLst>
              <a:gd name="T0" fmla="*/ 48 w 110"/>
              <a:gd name="T1" fmla="*/ 0 h 50"/>
              <a:gd name="T2" fmla="*/ 56 w 110"/>
              <a:gd name="T3" fmla="*/ 4 h 50"/>
              <a:gd name="T4" fmla="*/ 68 w 110"/>
              <a:gd name="T5" fmla="*/ 8 h 50"/>
              <a:gd name="T6" fmla="*/ 70 w 110"/>
              <a:gd name="T7" fmla="*/ 16 h 50"/>
              <a:gd name="T8" fmla="*/ 78 w 110"/>
              <a:gd name="T9" fmla="*/ 18 h 50"/>
              <a:gd name="T10" fmla="*/ 80 w 110"/>
              <a:gd name="T11" fmla="*/ 14 h 50"/>
              <a:gd name="T12" fmla="*/ 88 w 110"/>
              <a:gd name="T13" fmla="*/ 16 h 50"/>
              <a:gd name="T14" fmla="*/ 94 w 110"/>
              <a:gd name="T15" fmla="*/ 20 h 50"/>
              <a:gd name="T16" fmla="*/ 102 w 110"/>
              <a:gd name="T17" fmla="*/ 24 h 50"/>
              <a:gd name="T18" fmla="*/ 110 w 110"/>
              <a:gd name="T19" fmla="*/ 30 h 50"/>
              <a:gd name="T20" fmla="*/ 100 w 110"/>
              <a:gd name="T21" fmla="*/ 36 h 50"/>
              <a:gd name="T22" fmla="*/ 92 w 110"/>
              <a:gd name="T23" fmla="*/ 44 h 50"/>
              <a:gd name="T24" fmla="*/ 82 w 110"/>
              <a:gd name="T25" fmla="*/ 46 h 50"/>
              <a:gd name="T26" fmla="*/ 76 w 110"/>
              <a:gd name="T27" fmla="*/ 50 h 50"/>
              <a:gd name="T28" fmla="*/ 66 w 110"/>
              <a:gd name="T29" fmla="*/ 50 h 50"/>
              <a:gd name="T30" fmla="*/ 46 w 110"/>
              <a:gd name="T31" fmla="*/ 42 h 50"/>
              <a:gd name="T32" fmla="*/ 44 w 110"/>
              <a:gd name="T33" fmla="*/ 48 h 50"/>
              <a:gd name="T34" fmla="*/ 28 w 110"/>
              <a:gd name="T35" fmla="*/ 46 h 50"/>
              <a:gd name="T36" fmla="*/ 20 w 110"/>
              <a:gd name="T37" fmla="*/ 40 h 50"/>
              <a:gd name="T38" fmla="*/ 14 w 110"/>
              <a:gd name="T39" fmla="*/ 34 h 50"/>
              <a:gd name="T40" fmla="*/ 0 w 110"/>
              <a:gd name="T41" fmla="*/ 18 h 50"/>
              <a:gd name="T42" fmla="*/ 12 w 110"/>
              <a:gd name="T43" fmla="*/ 12 h 50"/>
              <a:gd name="T44" fmla="*/ 24 w 110"/>
              <a:gd name="T45" fmla="*/ 8 h 50"/>
              <a:gd name="T46" fmla="*/ 34 w 110"/>
              <a:gd name="T47" fmla="*/ 4 h 50"/>
              <a:gd name="T48" fmla="*/ 42 w 110"/>
              <a:gd name="T49" fmla="*/ 2 h 50"/>
              <a:gd name="T50" fmla="*/ 48 w 110"/>
              <a:gd name="T51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10" h="50">
                <a:moveTo>
                  <a:pt x="48" y="0"/>
                </a:moveTo>
                <a:lnTo>
                  <a:pt x="56" y="4"/>
                </a:lnTo>
                <a:lnTo>
                  <a:pt x="68" y="8"/>
                </a:lnTo>
                <a:lnTo>
                  <a:pt x="70" y="16"/>
                </a:lnTo>
                <a:lnTo>
                  <a:pt x="78" y="18"/>
                </a:lnTo>
                <a:lnTo>
                  <a:pt x="80" y="14"/>
                </a:lnTo>
                <a:lnTo>
                  <a:pt x="88" y="16"/>
                </a:lnTo>
                <a:lnTo>
                  <a:pt x="94" y="20"/>
                </a:lnTo>
                <a:lnTo>
                  <a:pt x="102" y="24"/>
                </a:lnTo>
                <a:lnTo>
                  <a:pt x="110" y="30"/>
                </a:lnTo>
                <a:lnTo>
                  <a:pt x="100" y="36"/>
                </a:lnTo>
                <a:lnTo>
                  <a:pt x="92" y="44"/>
                </a:lnTo>
                <a:lnTo>
                  <a:pt x="82" y="46"/>
                </a:lnTo>
                <a:lnTo>
                  <a:pt x="76" y="50"/>
                </a:lnTo>
                <a:lnTo>
                  <a:pt x="66" y="50"/>
                </a:lnTo>
                <a:lnTo>
                  <a:pt x="46" y="42"/>
                </a:lnTo>
                <a:lnTo>
                  <a:pt x="44" y="48"/>
                </a:lnTo>
                <a:lnTo>
                  <a:pt x="28" y="46"/>
                </a:lnTo>
                <a:lnTo>
                  <a:pt x="20" y="40"/>
                </a:lnTo>
                <a:lnTo>
                  <a:pt x="14" y="34"/>
                </a:lnTo>
                <a:lnTo>
                  <a:pt x="0" y="18"/>
                </a:lnTo>
                <a:lnTo>
                  <a:pt x="12" y="12"/>
                </a:lnTo>
                <a:lnTo>
                  <a:pt x="24" y="8"/>
                </a:lnTo>
                <a:lnTo>
                  <a:pt x="34" y="4"/>
                </a:lnTo>
                <a:lnTo>
                  <a:pt x="42" y="2"/>
                </a:lnTo>
                <a:lnTo>
                  <a:pt x="48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635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202" name="Freeform 205"/>
          <p:cNvSpPr>
            <a:spLocks/>
          </p:cNvSpPr>
          <p:nvPr/>
        </p:nvSpPr>
        <p:spPr bwMode="gray">
          <a:xfrm>
            <a:off x="4695825" y="2952750"/>
            <a:ext cx="127000" cy="55563"/>
          </a:xfrm>
          <a:custGeom>
            <a:avLst/>
            <a:gdLst>
              <a:gd name="T0" fmla="*/ 44 w 90"/>
              <a:gd name="T1" fmla="*/ 2 h 38"/>
              <a:gd name="T2" fmla="*/ 48 w 90"/>
              <a:gd name="T3" fmla="*/ 10 h 38"/>
              <a:gd name="T4" fmla="*/ 58 w 90"/>
              <a:gd name="T5" fmla="*/ 8 h 38"/>
              <a:gd name="T6" fmla="*/ 68 w 90"/>
              <a:gd name="T7" fmla="*/ 4 h 38"/>
              <a:gd name="T8" fmla="*/ 76 w 90"/>
              <a:gd name="T9" fmla="*/ 4 h 38"/>
              <a:gd name="T10" fmla="*/ 86 w 90"/>
              <a:gd name="T11" fmla="*/ 8 h 38"/>
              <a:gd name="T12" fmla="*/ 90 w 90"/>
              <a:gd name="T13" fmla="*/ 12 h 38"/>
              <a:gd name="T14" fmla="*/ 86 w 90"/>
              <a:gd name="T15" fmla="*/ 20 h 38"/>
              <a:gd name="T16" fmla="*/ 82 w 90"/>
              <a:gd name="T17" fmla="*/ 26 h 38"/>
              <a:gd name="T18" fmla="*/ 72 w 90"/>
              <a:gd name="T19" fmla="*/ 24 h 38"/>
              <a:gd name="T20" fmla="*/ 62 w 90"/>
              <a:gd name="T21" fmla="*/ 22 h 38"/>
              <a:gd name="T22" fmla="*/ 56 w 90"/>
              <a:gd name="T23" fmla="*/ 26 h 38"/>
              <a:gd name="T24" fmla="*/ 54 w 90"/>
              <a:gd name="T25" fmla="*/ 28 h 38"/>
              <a:gd name="T26" fmla="*/ 44 w 90"/>
              <a:gd name="T27" fmla="*/ 28 h 38"/>
              <a:gd name="T28" fmla="*/ 38 w 90"/>
              <a:gd name="T29" fmla="*/ 32 h 38"/>
              <a:gd name="T30" fmla="*/ 30 w 90"/>
              <a:gd name="T31" fmla="*/ 32 h 38"/>
              <a:gd name="T32" fmla="*/ 26 w 90"/>
              <a:gd name="T33" fmla="*/ 38 h 38"/>
              <a:gd name="T34" fmla="*/ 18 w 90"/>
              <a:gd name="T35" fmla="*/ 38 h 38"/>
              <a:gd name="T36" fmla="*/ 10 w 90"/>
              <a:gd name="T37" fmla="*/ 36 h 38"/>
              <a:gd name="T38" fmla="*/ 4 w 90"/>
              <a:gd name="T39" fmla="*/ 32 h 38"/>
              <a:gd name="T40" fmla="*/ 2 w 90"/>
              <a:gd name="T41" fmla="*/ 24 h 38"/>
              <a:gd name="T42" fmla="*/ 0 w 90"/>
              <a:gd name="T43" fmla="*/ 20 h 38"/>
              <a:gd name="T44" fmla="*/ 6 w 90"/>
              <a:gd name="T45" fmla="*/ 16 h 38"/>
              <a:gd name="T46" fmla="*/ 16 w 90"/>
              <a:gd name="T47" fmla="*/ 14 h 38"/>
              <a:gd name="T48" fmla="*/ 24 w 90"/>
              <a:gd name="T49" fmla="*/ 6 h 38"/>
              <a:gd name="T50" fmla="*/ 34 w 90"/>
              <a:gd name="T51" fmla="*/ 0 h 38"/>
              <a:gd name="T52" fmla="*/ 44 w 90"/>
              <a:gd name="T53" fmla="*/ 2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90" h="38">
                <a:moveTo>
                  <a:pt x="44" y="2"/>
                </a:moveTo>
                <a:lnTo>
                  <a:pt x="48" y="10"/>
                </a:lnTo>
                <a:lnTo>
                  <a:pt x="58" y="8"/>
                </a:lnTo>
                <a:lnTo>
                  <a:pt x="68" y="4"/>
                </a:lnTo>
                <a:lnTo>
                  <a:pt x="76" y="4"/>
                </a:lnTo>
                <a:lnTo>
                  <a:pt x="86" y="8"/>
                </a:lnTo>
                <a:lnTo>
                  <a:pt x="90" y="12"/>
                </a:lnTo>
                <a:lnTo>
                  <a:pt x="86" y="20"/>
                </a:lnTo>
                <a:lnTo>
                  <a:pt x="82" y="26"/>
                </a:lnTo>
                <a:lnTo>
                  <a:pt x="72" y="24"/>
                </a:lnTo>
                <a:lnTo>
                  <a:pt x="62" y="22"/>
                </a:lnTo>
                <a:lnTo>
                  <a:pt x="56" y="26"/>
                </a:lnTo>
                <a:lnTo>
                  <a:pt x="54" y="28"/>
                </a:lnTo>
                <a:lnTo>
                  <a:pt x="44" y="28"/>
                </a:lnTo>
                <a:lnTo>
                  <a:pt x="38" y="32"/>
                </a:lnTo>
                <a:lnTo>
                  <a:pt x="30" y="32"/>
                </a:lnTo>
                <a:lnTo>
                  <a:pt x="26" y="38"/>
                </a:lnTo>
                <a:lnTo>
                  <a:pt x="18" y="38"/>
                </a:lnTo>
                <a:lnTo>
                  <a:pt x="10" y="36"/>
                </a:lnTo>
                <a:lnTo>
                  <a:pt x="4" y="32"/>
                </a:lnTo>
                <a:lnTo>
                  <a:pt x="2" y="24"/>
                </a:lnTo>
                <a:lnTo>
                  <a:pt x="0" y="20"/>
                </a:lnTo>
                <a:lnTo>
                  <a:pt x="6" y="16"/>
                </a:lnTo>
                <a:lnTo>
                  <a:pt x="16" y="14"/>
                </a:lnTo>
                <a:lnTo>
                  <a:pt x="24" y="6"/>
                </a:lnTo>
                <a:lnTo>
                  <a:pt x="34" y="0"/>
                </a:lnTo>
                <a:lnTo>
                  <a:pt x="44" y="2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635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203" name="Freeform 206"/>
          <p:cNvSpPr>
            <a:spLocks/>
          </p:cNvSpPr>
          <p:nvPr/>
        </p:nvSpPr>
        <p:spPr bwMode="gray">
          <a:xfrm>
            <a:off x="4532313" y="2970213"/>
            <a:ext cx="177800" cy="76200"/>
          </a:xfrm>
          <a:custGeom>
            <a:avLst/>
            <a:gdLst>
              <a:gd name="T0" fmla="*/ 14 w 127"/>
              <a:gd name="T1" fmla="*/ 46 h 52"/>
              <a:gd name="T2" fmla="*/ 12 w 127"/>
              <a:gd name="T3" fmla="*/ 42 h 52"/>
              <a:gd name="T4" fmla="*/ 8 w 127"/>
              <a:gd name="T5" fmla="*/ 42 h 52"/>
              <a:gd name="T6" fmla="*/ 0 w 127"/>
              <a:gd name="T7" fmla="*/ 40 h 52"/>
              <a:gd name="T8" fmla="*/ 2 w 127"/>
              <a:gd name="T9" fmla="*/ 34 h 52"/>
              <a:gd name="T10" fmla="*/ 18 w 127"/>
              <a:gd name="T11" fmla="*/ 34 h 52"/>
              <a:gd name="T12" fmla="*/ 31 w 127"/>
              <a:gd name="T13" fmla="*/ 32 h 52"/>
              <a:gd name="T14" fmla="*/ 41 w 127"/>
              <a:gd name="T15" fmla="*/ 26 h 52"/>
              <a:gd name="T16" fmla="*/ 53 w 127"/>
              <a:gd name="T17" fmla="*/ 26 h 52"/>
              <a:gd name="T18" fmla="*/ 53 w 127"/>
              <a:gd name="T19" fmla="*/ 18 h 52"/>
              <a:gd name="T20" fmla="*/ 69 w 127"/>
              <a:gd name="T21" fmla="*/ 10 h 52"/>
              <a:gd name="T22" fmla="*/ 69 w 127"/>
              <a:gd name="T23" fmla="*/ 4 h 52"/>
              <a:gd name="T24" fmla="*/ 85 w 127"/>
              <a:gd name="T25" fmla="*/ 6 h 52"/>
              <a:gd name="T26" fmla="*/ 87 w 127"/>
              <a:gd name="T27" fmla="*/ 0 h 52"/>
              <a:gd name="T28" fmla="*/ 107 w 127"/>
              <a:gd name="T29" fmla="*/ 8 h 52"/>
              <a:gd name="T30" fmla="*/ 117 w 127"/>
              <a:gd name="T31" fmla="*/ 8 h 52"/>
              <a:gd name="T32" fmla="*/ 119 w 127"/>
              <a:gd name="T33" fmla="*/ 12 h 52"/>
              <a:gd name="T34" fmla="*/ 121 w 127"/>
              <a:gd name="T35" fmla="*/ 20 h 52"/>
              <a:gd name="T36" fmla="*/ 127 w 127"/>
              <a:gd name="T37" fmla="*/ 24 h 52"/>
              <a:gd name="T38" fmla="*/ 117 w 127"/>
              <a:gd name="T39" fmla="*/ 28 h 52"/>
              <a:gd name="T40" fmla="*/ 111 w 127"/>
              <a:gd name="T41" fmla="*/ 34 h 52"/>
              <a:gd name="T42" fmla="*/ 109 w 127"/>
              <a:gd name="T43" fmla="*/ 40 h 52"/>
              <a:gd name="T44" fmla="*/ 103 w 127"/>
              <a:gd name="T45" fmla="*/ 44 h 52"/>
              <a:gd name="T46" fmla="*/ 89 w 127"/>
              <a:gd name="T47" fmla="*/ 50 h 52"/>
              <a:gd name="T48" fmla="*/ 77 w 127"/>
              <a:gd name="T49" fmla="*/ 52 h 52"/>
              <a:gd name="T50" fmla="*/ 67 w 127"/>
              <a:gd name="T51" fmla="*/ 48 h 52"/>
              <a:gd name="T52" fmla="*/ 51 w 127"/>
              <a:gd name="T53" fmla="*/ 50 h 52"/>
              <a:gd name="T54" fmla="*/ 41 w 127"/>
              <a:gd name="T55" fmla="*/ 46 h 52"/>
              <a:gd name="T56" fmla="*/ 41 w 127"/>
              <a:gd name="T57" fmla="*/ 40 h 52"/>
              <a:gd name="T58" fmla="*/ 26 w 127"/>
              <a:gd name="T59" fmla="*/ 40 h 52"/>
              <a:gd name="T60" fmla="*/ 24 w 127"/>
              <a:gd name="T61" fmla="*/ 46 h 52"/>
              <a:gd name="T62" fmla="*/ 14 w 127"/>
              <a:gd name="T63" fmla="*/ 46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27" h="52">
                <a:moveTo>
                  <a:pt x="14" y="46"/>
                </a:moveTo>
                <a:lnTo>
                  <a:pt x="12" y="42"/>
                </a:lnTo>
                <a:lnTo>
                  <a:pt x="8" y="42"/>
                </a:lnTo>
                <a:lnTo>
                  <a:pt x="0" y="40"/>
                </a:lnTo>
                <a:lnTo>
                  <a:pt x="2" y="34"/>
                </a:lnTo>
                <a:lnTo>
                  <a:pt x="18" y="34"/>
                </a:lnTo>
                <a:lnTo>
                  <a:pt x="31" y="32"/>
                </a:lnTo>
                <a:lnTo>
                  <a:pt x="41" y="26"/>
                </a:lnTo>
                <a:lnTo>
                  <a:pt x="53" y="26"/>
                </a:lnTo>
                <a:lnTo>
                  <a:pt x="53" y="18"/>
                </a:lnTo>
                <a:lnTo>
                  <a:pt x="69" y="10"/>
                </a:lnTo>
                <a:lnTo>
                  <a:pt x="69" y="4"/>
                </a:lnTo>
                <a:lnTo>
                  <a:pt x="85" y="6"/>
                </a:lnTo>
                <a:lnTo>
                  <a:pt x="87" y="0"/>
                </a:lnTo>
                <a:lnTo>
                  <a:pt x="107" y="8"/>
                </a:lnTo>
                <a:lnTo>
                  <a:pt x="117" y="8"/>
                </a:lnTo>
                <a:lnTo>
                  <a:pt x="119" y="12"/>
                </a:lnTo>
                <a:lnTo>
                  <a:pt x="121" y="20"/>
                </a:lnTo>
                <a:lnTo>
                  <a:pt x="127" y="24"/>
                </a:lnTo>
                <a:lnTo>
                  <a:pt x="117" y="28"/>
                </a:lnTo>
                <a:lnTo>
                  <a:pt x="111" y="34"/>
                </a:lnTo>
                <a:lnTo>
                  <a:pt x="109" y="40"/>
                </a:lnTo>
                <a:lnTo>
                  <a:pt x="103" y="44"/>
                </a:lnTo>
                <a:lnTo>
                  <a:pt x="89" y="50"/>
                </a:lnTo>
                <a:lnTo>
                  <a:pt x="77" y="52"/>
                </a:lnTo>
                <a:lnTo>
                  <a:pt x="67" y="48"/>
                </a:lnTo>
                <a:lnTo>
                  <a:pt x="51" y="50"/>
                </a:lnTo>
                <a:lnTo>
                  <a:pt x="41" y="46"/>
                </a:lnTo>
                <a:lnTo>
                  <a:pt x="41" y="40"/>
                </a:lnTo>
                <a:lnTo>
                  <a:pt x="26" y="40"/>
                </a:lnTo>
                <a:lnTo>
                  <a:pt x="24" y="46"/>
                </a:lnTo>
                <a:lnTo>
                  <a:pt x="14" y="46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635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204" name="Freeform 207"/>
          <p:cNvSpPr>
            <a:spLocks/>
          </p:cNvSpPr>
          <p:nvPr/>
        </p:nvSpPr>
        <p:spPr bwMode="gray">
          <a:xfrm>
            <a:off x="4621213" y="2762250"/>
            <a:ext cx="215900" cy="179388"/>
          </a:xfrm>
          <a:custGeom>
            <a:avLst/>
            <a:gdLst>
              <a:gd name="T0" fmla="*/ 0 w 154"/>
              <a:gd name="T1" fmla="*/ 20 h 120"/>
              <a:gd name="T2" fmla="*/ 16 w 154"/>
              <a:gd name="T3" fmla="*/ 16 h 120"/>
              <a:gd name="T4" fmla="*/ 32 w 154"/>
              <a:gd name="T5" fmla="*/ 10 h 120"/>
              <a:gd name="T6" fmla="*/ 48 w 154"/>
              <a:gd name="T7" fmla="*/ 0 h 120"/>
              <a:gd name="T8" fmla="*/ 66 w 154"/>
              <a:gd name="T9" fmla="*/ 0 h 120"/>
              <a:gd name="T10" fmla="*/ 70 w 154"/>
              <a:gd name="T11" fmla="*/ 8 h 120"/>
              <a:gd name="T12" fmla="*/ 88 w 154"/>
              <a:gd name="T13" fmla="*/ 8 h 120"/>
              <a:gd name="T14" fmla="*/ 108 w 154"/>
              <a:gd name="T15" fmla="*/ 8 h 120"/>
              <a:gd name="T16" fmla="*/ 134 w 154"/>
              <a:gd name="T17" fmla="*/ 6 h 120"/>
              <a:gd name="T18" fmla="*/ 140 w 154"/>
              <a:gd name="T19" fmla="*/ 12 h 120"/>
              <a:gd name="T20" fmla="*/ 144 w 154"/>
              <a:gd name="T21" fmla="*/ 16 h 120"/>
              <a:gd name="T22" fmla="*/ 148 w 154"/>
              <a:gd name="T23" fmla="*/ 28 h 120"/>
              <a:gd name="T24" fmla="*/ 152 w 154"/>
              <a:gd name="T25" fmla="*/ 32 h 120"/>
              <a:gd name="T26" fmla="*/ 152 w 154"/>
              <a:gd name="T27" fmla="*/ 46 h 120"/>
              <a:gd name="T28" fmla="*/ 144 w 154"/>
              <a:gd name="T29" fmla="*/ 46 h 120"/>
              <a:gd name="T30" fmla="*/ 142 w 154"/>
              <a:gd name="T31" fmla="*/ 52 h 120"/>
              <a:gd name="T32" fmla="*/ 148 w 154"/>
              <a:gd name="T33" fmla="*/ 56 h 120"/>
              <a:gd name="T34" fmla="*/ 148 w 154"/>
              <a:gd name="T35" fmla="*/ 70 h 120"/>
              <a:gd name="T36" fmla="*/ 150 w 154"/>
              <a:gd name="T37" fmla="*/ 76 h 120"/>
              <a:gd name="T38" fmla="*/ 152 w 154"/>
              <a:gd name="T39" fmla="*/ 84 h 120"/>
              <a:gd name="T40" fmla="*/ 154 w 154"/>
              <a:gd name="T41" fmla="*/ 88 h 120"/>
              <a:gd name="T42" fmla="*/ 144 w 154"/>
              <a:gd name="T43" fmla="*/ 94 h 120"/>
              <a:gd name="T44" fmla="*/ 136 w 154"/>
              <a:gd name="T45" fmla="*/ 102 h 120"/>
              <a:gd name="T46" fmla="*/ 132 w 154"/>
              <a:gd name="T47" fmla="*/ 110 h 120"/>
              <a:gd name="T48" fmla="*/ 130 w 154"/>
              <a:gd name="T49" fmla="*/ 120 h 120"/>
              <a:gd name="T50" fmla="*/ 126 w 154"/>
              <a:gd name="T51" fmla="*/ 116 h 120"/>
              <a:gd name="T52" fmla="*/ 116 w 154"/>
              <a:gd name="T53" fmla="*/ 112 h 120"/>
              <a:gd name="T54" fmla="*/ 108 w 154"/>
              <a:gd name="T55" fmla="*/ 112 h 120"/>
              <a:gd name="T56" fmla="*/ 98 w 154"/>
              <a:gd name="T57" fmla="*/ 116 h 120"/>
              <a:gd name="T58" fmla="*/ 88 w 154"/>
              <a:gd name="T59" fmla="*/ 118 h 120"/>
              <a:gd name="T60" fmla="*/ 84 w 154"/>
              <a:gd name="T61" fmla="*/ 110 h 120"/>
              <a:gd name="T62" fmla="*/ 74 w 154"/>
              <a:gd name="T63" fmla="*/ 108 h 120"/>
              <a:gd name="T64" fmla="*/ 66 w 154"/>
              <a:gd name="T65" fmla="*/ 102 h 120"/>
              <a:gd name="T66" fmla="*/ 58 w 154"/>
              <a:gd name="T67" fmla="*/ 98 h 120"/>
              <a:gd name="T68" fmla="*/ 52 w 154"/>
              <a:gd name="T69" fmla="*/ 94 h 120"/>
              <a:gd name="T70" fmla="*/ 44 w 154"/>
              <a:gd name="T71" fmla="*/ 92 h 120"/>
              <a:gd name="T72" fmla="*/ 42 w 154"/>
              <a:gd name="T73" fmla="*/ 96 h 120"/>
              <a:gd name="T74" fmla="*/ 34 w 154"/>
              <a:gd name="T75" fmla="*/ 94 h 120"/>
              <a:gd name="T76" fmla="*/ 32 w 154"/>
              <a:gd name="T77" fmla="*/ 86 h 120"/>
              <a:gd name="T78" fmla="*/ 24 w 154"/>
              <a:gd name="T79" fmla="*/ 84 h 120"/>
              <a:gd name="T80" fmla="*/ 12 w 154"/>
              <a:gd name="T81" fmla="*/ 78 h 120"/>
              <a:gd name="T82" fmla="*/ 8 w 154"/>
              <a:gd name="T83" fmla="*/ 70 h 120"/>
              <a:gd name="T84" fmla="*/ 8 w 154"/>
              <a:gd name="T85" fmla="*/ 46 h 120"/>
              <a:gd name="T86" fmla="*/ 0 w 154"/>
              <a:gd name="T87" fmla="*/ 42 h 120"/>
              <a:gd name="T88" fmla="*/ 4 w 154"/>
              <a:gd name="T89" fmla="*/ 30 h 120"/>
              <a:gd name="T90" fmla="*/ 0 w 154"/>
              <a:gd name="T91" fmla="*/ 20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54" h="120">
                <a:moveTo>
                  <a:pt x="0" y="20"/>
                </a:moveTo>
                <a:lnTo>
                  <a:pt x="16" y="16"/>
                </a:lnTo>
                <a:lnTo>
                  <a:pt x="32" y="10"/>
                </a:lnTo>
                <a:lnTo>
                  <a:pt x="48" y="0"/>
                </a:lnTo>
                <a:lnTo>
                  <a:pt x="66" y="0"/>
                </a:lnTo>
                <a:lnTo>
                  <a:pt x="70" y="8"/>
                </a:lnTo>
                <a:lnTo>
                  <a:pt x="88" y="8"/>
                </a:lnTo>
                <a:lnTo>
                  <a:pt x="108" y="8"/>
                </a:lnTo>
                <a:lnTo>
                  <a:pt x="134" y="6"/>
                </a:lnTo>
                <a:lnTo>
                  <a:pt x="140" y="12"/>
                </a:lnTo>
                <a:lnTo>
                  <a:pt x="144" y="16"/>
                </a:lnTo>
                <a:lnTo>
                  <a:pt x="148" y="28"/>
                </a:lnTo>
                <a:lnTo>
                  <a:pt x="152" y="32"/>
                </a:lnTo>
                <a:lnTo>
                  <a:pt x="152" y="46"/>
                </a:lnTo>
                <a:lnTo>
                  <a:pt x="144" y="46"/>
                </a:lnTo>
                <a:lnTo>
                  <a:pt x="142" y="52"/>
                </a:lnTo>
                <a:lnTo>
                  <a:pt x="148" y="56"/>
                </a:lnTo>
                <a:lnTo>
                  <a:pt x="148" y="70"/>
                </a:lnTo>
                <a:lnTo>
                  <a:pt x="150" y="76"/>
                </a:lnTo>
                <a:lnTo>
                  <a:pt x="152" y="84"/>
                </a:lnTo>
                <a:lnTo>
                  <a:pt x="154" y="88"/>
                </a:lnTo>
                <a:lnTo>
                  <a:pt x="144" y="94"/>
                </a:lnTo>
                <a:lnTo>
                  <a:pt x="136" y="102"/>
                </a:lnTo>
                <a:lnTo>
                  <a:pt x="132" y="110"/>
                </a:lnTo>
                <a:lnTo>
                  <a:pt x="130" y="120"/>
                </a:lnTo>
                <a:lnTo>
                  <a:pt x="126" y="116"/>
                </a:lnTo>
                <a:lnTo>
                  <a:pt x="116" y="112"/>
                </a:lnTo>
                <a:lnTo>
                  <a:pt x="108" y="112"/>
                </a:lnTo>
                <a:lnTo>
                  <a:pt x="98" y="116"/>
                </a:lnTo>
                <a:lnTo>
                  <a:pt x="88" y="118"/>
                </a:lnTo>
                <a:lnTo>
                  <a:pt x="84" y="110"/>
                </a:lnTo>
                <a:lnTo>
                  <a:pt x="74" y="108"/>
                </a:lnTo>
                <a:lnTo>
                  <a:pt x="66" y="102"/>
                </a:lnTo>
                <a:lnTo>
                  <a:pt x="58" y="98"/>
                </a:lnTo>
                <a:lnTo>
                  <a:pt x="52" y="94"/>
                </a:lnTo>
                <a:lnTo>
                  <a:pt x="44" y="92"/>
                </a:lnTo>
                <a:lnTo>
                  <a:pt x="42" y="96"/>
                </a:lnTo>
                <a:lnTo>
                  <a:pt x="34" y="94"/>
                </a:lnTo>
                <a:lnTo>
                  <a:pt x="32" y="86"/>
                </a:lnTo>
                <a:lnTo>
                  <a:pt x="24" y="84"/>
                </a:lnTo>
                <a:lnTo>
                  <a:pt x="12" y="78"/>
                </a:lnTo>
                <a:lnTo>
                  <a:pt x="8" y="70"/>
                </a:lnTo>
                <a:lnTo>
                  <a:pt x="8" y="46"/>
                </a:lnTo>
                <a:lnTo>
                  <a:pt x="0" y="42"/>
                </a:lnTo>
                <a:lnTo>
                  <a:pt x="4" y="30"/>
                </a:lnTo>
                <a:lnTo>
                  <a:pt x="0" y="2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635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205" name="Freeform 208"/>
          <p:cNvSpPr>
            <a:spLocks/>
          </p:cNvSpPr>
          <p:nvPr/>
        </p:nvSpPr>
        <p:spPr bwMode="gray">
          <a:xfrm>
            <a:off x="4684713" y="2984500"/>
            <a:ext cx="141287" cy="82550"/>
          </a:xfrm>
          <a:custGeom>
            <a:avLst/>
            <a:gdLst>
              <a:gd name="T0" fmla="*/ 0 w 100"/>
              <a:gd name="T1" fmla="*/ 30 h 56"/>
              <a:gd name="T2" fmla="*/ 2 w 100"/>
              <a:gd name="T3" fmla="*/ 24 h 56"/>
              <a:gd name="T4" fmla="*/ 8 w 100"/>
              <a:gd name="T5" fmla="*/ 18 h 56"/>
              <a:gd name="T6" fmla="*/ 18 w 100"/>
              <a:gd name="T7" fmla="*/ 14 h 56"/>
              <a:gd name="T8" fmla="*/ 34 w 100"/>
              <a:gd name="T9" fmla="*/ 16 h 56"/>
              <a:gd name="T10" fmla="*/ 38 w 100"/>
              <a:gd name="T11" fmla="*/ 10 h 56"/>
              <a:gd name="T12" fmla="*/ 46 w 100"/>
              <a:gd name="T13" fmla="*/ 10 h 56"/>
              <a:gd name="T14" fmla="*/ 52 w 100"/>
              <a:gd name="T15" fmla="*/ 6 h 56"/>
              <a:gd name="T16" fmla="*/ 62 w 100"/>
              <a:gd name="T17" fmla="*/ 6 h 56"/>
              <a:gd name="T18" fmla="*/ 64 w 100"/>
              <a:gd name="T19" fmla="*/ 4 h 56"/>
              <a:gd name="T20" fmla="*/ 70 w 100"/>
              <a:gd name="T21" fmla="*/ 0 h 56"/>
              <a:gd name="T22" fmla="*/ 90 w 100"/>
              <a:gd name="T23" fmla="*/ 4 h 56"/>
              <a:gd name="T24" fmla="*/ 96 w 100"/>
              <a:gd name="T25" fmla="*/ 8 h 56"/>
              <a:gd name="T26" fmla="*/ 100 w 100"/>
              <a:gd name="T27" fmla="*/ 14 h 56"/>
              <a:gd name="T28" fmla="*/ 92 w 100"/>
              <a:gd name="T29" fmla="*/ 22 h 56"/>
              <a:gd name="T30" fmla="*/ 82 w 100"/>
              <a:gd name="T31" fmla="*/ 36 h 56"/>
              <a:gd name="T32" fmla="*/ 68 w 100"/>
              <a:gd name="T33" fmla="*/ 50 h 56"/>
              <a:gd name="T34" fmla="*/ 48 w 100"/>
              <a:gd name="T35" fmla="*/ 50 h 56"/>
              <a:gd name="T36" fmla="*/ 40 w 100"/>
              <a:gd name="T37" fmla="*/ 54 h 56"/>
              <a:gd name="T38" fmla="*/ 22 w 100"/>
              <a:gd name="T39" fmla="*/ 56 h 56"/>
              <a:gd name="T40" fmla="*/ 10 w 100"/>
              <a:gd name="T41" fmla="*/ 46 h 56"/>
              <a:gd name="T42" fmla="*/ 2 w 100"/>
              <a:gd name="T43" fmla="*/ 38 h 56"/>
              <a:gd name="T44" fmla="*/ 0 w 100"/>
              <a:gd name="T45" fmla="*/ 30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00" h="56">
                <a:moveTo>
                  <a:pt x="0" y="30"/>
                </a:moveTo>
                <a:lnTo>
                  <a:pt x="2" y="24"/>
                </a:lnTo>
                <a:lnTo>
                  <a:pt x="8" y="18"/>
                </a:lnTo>
                <a:lnTo>
                  <a:pt x="18" y="14"/>
                </a:lnTo>
                <a:lnTo>
                  <a:pt x="34" y="16"/>
                </a:lnTo>
                <a:lnTo>
                  <a:pt x="38" y="10"/>
                </a:lnTo>
                <a:lnTo>
                  <a:pt x="46" y="10"/>
                </a:lnTo>
                <a:lnTo>
                  <a:pt x="52" y="6"/>
                </a:lnTo>
                <a:lnTo>
                  <a:pt x="62" y="6"/>
                </a:lnTo>
                <a:lnTo>
                  <a:pt x="64" y="4"/>
                </a:lnTo>
                <a:lnTo>
                  <a:pt x="70" y="0"/>
                </a:lnTo>
                <a:lnTo>
                  <a:pt x="90" y="4"/>
                </a:lnTo>
                <a:lnTo>
                  <a:pt x="96" y="8"/>
                </a:lnTo>
                <a:lnTo>
                  <a:pt x="100" y="14"/>
                </a:lnTo>
                <a:lnTo>
                  <a:pt x="92" y="22"/>
                </a:lnTo>
                <a:lnTo>
                  <a:pt x="82" y="36"/>
                </a:lnTo>
                <a:lnTo>
                  <a:pt x="68" y="50"/>
                </a:lnTo>
                <a:lnTo>
                  <a:pt x="48" y="50"/>
                </a:lnTo>
                <a:lnTo>
                  <a:pt x="40" y="54"/>
                </a:lnTo>
                <a:lnTo>
                  <a:pt x="22" y="56"/>
                </a:lnTo>
                <a:lnTo>
                  <a:pt x="10" y="46"/>
                </a:lnTo>
                <a:lnTo>
                  <a:pt x="2" y="38"/>
                </a:lnTo>
                <a:lnTo>
                  <a:pt x="0" y="3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635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206" name="Freeform 209"/>
          <p:cNvSpPr>
            <a:spLocks/>
          </p:cNvSpPr>
          <p:nvPr/>
        </p:nvSpPr>
        <p:spPr bwMode="gray">
          <a:xfrm>
            <a:off x="4614863" y="3028950"/>
            <a:ext cx="73025" cy="44450"/>
          </a:xfrm>
          <a:custGeom>
            <a:avLst/>
            <a:gdLst>
              <a:gd name="T0" fmla="*/ 10 w 52"/>
              <a:gd name="T1" fmla="*/ 28 h 30"/>
              <a:gd name="T2" fmla="*/ 20 w 52"/>
              <a:gd name="T3" fmla="*/ 30 h 30"/>
              <a:gd name="T4" fmla="*/ 32 w 52"/>
              <a:gd name="T5" fmla="*/ 28 h 30"/>
              <a:gd name="T6" fmla="*/ 38 w 52"/>
              <a:gd name="T7" fmla="*/ 22 h 30"/>
              <a:gd name="T8" fmla="*/ 44 w 52"/>
              <a:gd name="T9" fmla="*/ 16 h 30"/>
              <a:gd name="T10" fmla="*/ 52 w 52"/>
              <a:gd name="T11" fmla="*/ 8 h 30"/>
              <a:gd name="T12" fmla="*/ 50 w 52"/>
              <a:gd name="T13" fmla="*/ 0 h 30"/>
              <a:gd name="T14" fmla="*/ 44 w 52"/>
              <a:gd name="T15" fmla="*/ 4 h 30"/>
              <a:gd name="T16" fmla="*/ 30 w 52"/>
              <a:gd name="T17" fmla="*/ 10 h 30"/>
              <a:gd name="T18" fmla="*/ 18 w 52"/>
              <a:gd name="T19" fmla="*/ 12 h 30"/>
              <a:gd name="T20" fmla="*/ 8 w 52"/>
              <a:gd name="T21" fmla="*/ 8 h 30"/>
              <a:gd name="T22" fmla="*/ 2 w 52"/>
              <a:gd name="T23" fmla="*/ 16 h 30"/>
              <a:gd name="T24" fmla="*/ 0 w 52"/>
              <a:gd name="T25" fmla="*/ 24 h 30"/>
              <a:gd name="T26" fmla="*/ 10 w 52"/>
              <a:gd name="T27" fmla="*/ 28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52" h="30">
                <a:moveTo>
                  <a:pt x="10" y="28"/>
                </a:moveTo>
                <a:lnTo>
                  <a:pt x="20" y="30"/>
                </a:lnTo>
                <a:lnTo>
                  <a:pt x="32" y="28"/>
                </a:lnTo>
                <a:lnTo>
                  <a:pt x="38" y="22"/>
                </a:lnTo>
                <a:lnTo>
                  <a:pt x="44" y="16"/>
                </a:lnTo>
                <a:lnTo>
                  <a:pt x="52" y="8"/>
                </a:lnTo>
                <a:lnTo>
                  <a:pt x="50" y="0"/>
                </a:lnTo>
                <a:lnTo>
                  <a:pt x="44" y="4"/>
                </a:lnTo>
                <a:lnTo>
                  <a:pt x="30" y="10"/>
                </a:lnTo>
                <a:lnTo>
                  <a:pt x="18" y="12"/>
                </a:lnTo>
                <a:lnTo>
                  <a:pt x="8" y="8"/>
                </a:lnTo>
                <a:lnTo>
                  <a:pt x="2" y="16"/>
                </a:lnTo>
                <a:lnTo>
                  <a:pt x="0" y="24"/>
                </a:lnTo>
                <a:lnTo>
                  <a:pt x="10" y="28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635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207" name="Freeform 210"/>
          <p:cNvSpPr>
            <a:spLocks/>
          </p:cNvSpPr>
          <p:nvPr/>
        </p:nvSpPr>
        <p:spPr bwMode="gray">
          <a:xfrm>
            <a:off x="4622800" y="3041650"/>
            <a:ext cx="127000" cy="109538"/>
          </a:xfrm>
          <a:custGeom>
            <a:avLst/>
            <a:gdLst>
              <a:gd name="T0" fmla="*/ 84 w 90"/>
              <a:gd name="T1" fmla="*/ 16 h 74"/>
              <a:gd name="T2" fmla="*/ 86 w 90"/>
              <a:gd name="T3" fmla="*/ 24 h 74"/>
              <a:gd name="T4" fmla="*/ 90 w 90"/>
              <a:gd name="T5" fmla="*/ 30 h 74"/>
              <a:gd name="T6" fmla="*/ 86 w 90"/>
              <a:gd name="T7" fmla="*/ 34 h 74"/>
              <a:gd name="T8" fmla="*/ 70 w 90"/>
              <a:gd name="T9" fmla="*/ 32 h 74"/>
              <a:gd name="T10" fmla="*/ 54 w 90"/>
              <a:gd name="T11" fmla="*/ 30 h 74"/>
              <a:gd name="T12" fmla="*/ 48 w 90"/>
              <a:gd name="T13" fmla="*/ 28 h 74"/>
              <a:gd name="T14" fmla="*/ 36 w 90"/>
              <a:gd name="T15" fmla="*/ 30 h 74"/>
              <a:gd name="T16" fmla="*/ 38 w 90"/>
              <a:gd name="T17" fmla="*/ 38 h 74"/>
              <a:gd name="T18" fmla="*/ 42 w 90"/>
              <a:gd name="T19" fmla="*/ 50 h 74"/>
              <a:gd name="T20" fmla="*/ 46 w 90"/>
              <a:gd name="T21" fmla="*/ 56 h 74"/>
              <a:gd name="T22" fmla="*/ 56 w 90"/>
              <a:gd name="T23" fmla="*/ 64 h 74"/>
              <a:gd name="T24" fmla="*/ 62 w 90"/>
              <a:gd name="T25" fmla="*/ 68 h 74"/>
              <a:gd name="T26" fmla="*/ 60 w 90"/>
              <a:gd name="T27" fmla="*/ 74 h 74"/>
              <a:gd name="T28" fmla="*/ 48 w 90"/>
              <a:gd name="T29" fmla="*/ 64 h 74"/>
              <a:gd name="T30" fmla="*/ 36 w 90"/>
              <a:gd name="T31" fmla="*/ 56 h 74"/>
              <a:gd name="T32" fmla="*/ 28 w 90"/>
              <a:gd name="T33" fmla="*/ 48 h 74"/>
              <a:gd name="T34" fmla="*/ 24 w 90"/>
              <a:gd name="T35" fmla="*/ 40 h 74"/>
              <a:gd name="T36" fmla="*/ 22 w 90"/>
              <a:gd name="T37" fmla="*/ 32 h 74"/>
              <a:gd name="T38" fmla="*/ 16 w 90"/>
              <a:gd name="T39" fmla="*/ 32 h 74"/>
              <a:gd name="T40" fmla="*/ 8 w 90"/>
              <a:gd name="T41" fmla="*/ 36 h 74"/>
              <a:gd name="T42" fmla="*/ 0 w 90"/>
              <a:gd name="T43" fmla="*/ 32 h 74"/>
              <a:gd name="T44" fmla="*/ 0 w 90"/>
              <a:gd name="T45" fmla="*/ 24 h 74"/>
              <a:gd name="T46" fmla="*/ 4 w 90"/>
              <a:gd name="T47" fmla="*/ 20 h 74"/>
              <a:gd name="T48" fmla="*/ 8 w 90"/>
              <a:gd name="T49" fmla="*/ 22 h 74"/>
              <a:gd name="T50" fmla="*/ 14 w 90"/>
              <a:gd name="T51" fmla="*/ 22 h 74"/>
              <a:gd name="T52" fmla="*/ 26 w 90"/>
              <a:gd name="T53" fmla="*/ 20 h 74"/>
              <a:gd name="T54" fmla="*/ 32 w 90"/>
              <a:gd name="T55" fmla="*/ 14 h 74"/>
              <a:gd name="T56" fmla="*/ 38 w 90"/>
              <a:gd name="T57" fmla="*/ 8 h 74"/>
              <a:gd name="T58" fmla="*/ 46 w 90"/>
              <a:gd name="T59" fmla="*/ 0 h 74"/>
              <a:gd name="T60" fmla="*/ 54 w 90"/>
              <a:gd name="T61" fmla="*/ 8 h 74"/>
              <a:gd name="T62" fmla="*/ 66 w 90"/>
              <a:gd name="T63" fmla="*/ 18 h 74"/>
              <a:gd name="T64" fmla="*/ 74 w 90"/>
              <a:gd name="T65" fmla="*/ 18 h 74"/>
              <a:gd name="T66" fmla="*/ 84 w 90"/>
              <a:gd name="T67" fmla="*/ 16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90" h="74">
                <a:moveTo>
                  <a:pt x="84" y="16"/>
                </a:moveTo>
                <a:lnTo>
                  <a:pt x="86" y="24"/>
                </a:lnTo>
                <a:lnTo>
                  <a:pt x="90" y="30"/>
                </a:lnTo>
                <a:lnTo>
                  <a:pt x="86" y="34"/>
                </a:lnTo>
                <a:lnTo>
                  <a:pt x="70" y="32"/>
                </a:lnTo>
                <a:lnTo>
                  <a:pt x="54" y="30"/>
                </a:lnTo>
                <a:lnTo>
                  <a:pt x="48" y="28"/>
                </a:lnTo>
                <a:lnTo>
                  <a:pt x="36" y="30"/>
                </a:lnTo>
                <a:lnTo>
                  <a:pt x="38" y="38"/>
                </a:lnTo>
                <a:lnTo>
                  <a:pt x="42" y="50"/>
                </a:lnTo>
                <a:lnTo>
                  <a:pt x="46" y="56"/>
                </a:lnTo>
                <a:lnTo>
                  <a:pt x="56" y="64"/>
                </a:lnTo>
                <a:lnTo>
                  <a:pt x="62" y="68"/>
                </a:lnTo>
                <a:lnTo>
                  <a:pt x="60" y="74"/>
                </a:lnTo>
                <a:lnTo>
                  <a:pt x="48" y="64"/>
                </a:lnTo>
                <a:lnTo>
                  <a:pt x="36" y="56"/>
                </a:lnTo>
                <a:lnTo>
                  <a:pt x="28" y="48"/>
                </a:lnTo>
                <a:lnTo>
                  <a:pt x="24" y="40"/>
                </a:lnTo>
                <a:lnTo>
                  <a:pt x="22" y="32"/>
                </a:lnTo>
                <a:lnTo>
                  <a:pt x="16" y="32"/>
                </a:lnTo>
                <a:lnTo>
                  <a:pt x="8" y="36"/>
                </a:lnTo>
                <a:lnTo>
                  <a:pt x="0" y="32"/>
                </a:lnTo>
                <a:lnTo>
                  <a:pt x="0" y="24"/>
                </a:lnTo>
                <a:lnTo>
                  <a:pt x="4" y="20"/>
                </a:lnTo>
                <a:lnTo>
                  <a:pt x="8" y="22"/>
                </a:lnTo>
                <a:lnTo>
                  <a:pt x="14" y="22"/>
                </a:lnTo>
                <a:lnTo>
                  <a:pt x="26" y="20"/>
                </a:lnTo>
                <a:lnTo>
                  <a:pt x="32" y="14"/>
                </a:lnTo>
                <a:lnTo>
                  <a:pt x="38" y="8"/>
                </a:lnTo>
                <a:lnTo>
                  <a:pt x="46" y="0"/>
                </a:lnTo>
                <a:lnTo>
                  <a:pt x="54" y="8"/>
                </a:lnTo>
                <a:lnTo>
                  <a:pt x="66" y="18"/>
                </a:lnTo>
                <a:lnTo>
                  <a:pt x="74" y="18"/>
                </a:lnTo>
                <a:lnTo>
                  <a:pt x="84" y="16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635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208" name="Freeform 211"/>
          <p:cNvSpPr>
            <a:spLocks/>
          </p:cNvSpPr>
          <p:nvPr/>
        </p:nvSpPr>
        <p:spPr bwMode="gray">
          <a:xfrm>
            <a:off x="4673600" y="3082925"/>
            <a:ext cx="84138" cy="76200"/>
          </a:xfrm>
          <a:custGeom>
            <a:avLst/>
            <a:gdLst>
              <a:gd name="T0" fmla="*/ 0 w 60"/>
              <a:gd name="T1" fmla="*/ 2 h 52"/>
              <a:gd name="T2" fmla="*/ 12 w 60"/>
              <a:gd name="T3" fmla="*/ 0 h 52"/>
              <a:gd name="T4" fmla="*/ 26 w 60"/>
              <a:gd name="T5" fmla="*/ 2 h 52"/>
              <a:gd name="T6" fmla="*/ 50 w 60"/>
              <a:gd name="T7" fmla="*/ 6 h 52"/>
              <a:gd name="T8" fmla="*/ 56 w 60"/>
              <a:gd name="T9" fmla="*/ 6 h 52"/>
              <a:gd name="T10" fmla="*/ 58 w 60"/>
              <a:gd name="T11" fmla="*/ 14 h 52"/>
              <a:gd name="T12" fmla="*/ 54 w 60"/>
              <a:gd name="T13" fmla="*/ 18 h 52"/>
              <a:gd name="T14" fmla="*/ 60 w 60"/>
              <a:gd name="T15" fmla="*/ 26 h 52"/>
              <a:gd name="T16" fmla="*/ 52 w 60"/>
              <a:gd name="T17" fmla="*/ 32 h 52"/>
              <a:gd name="T18" fmla="*/ 50 w 60"/>
              <a:gd name="T19" fmla="*/ 40 h 52"/>
              <a:gd name="T20" fmla="*/ 44 w 60"/>
              <a:gd name="T21" fmla="*/ 40 h 52"/>
              <a:gd name="T22" fmla="*/ 42 w 60"/>
              <a:gd name="T23" fmla="*/ 52 h 52"/>
              <a:gd name="T24" fmla="*/ 34 w 60"/>
              <a:gd name="T25" fmla="*/ 46 h 52"/>
              <a:gd name="T26" fmla="*/ 26 w 60"/>
              <a:gd name="T27" fmla="*/ 40 h 52"/>
              <a:gd name="T28" fmla="*/ 16 w 60"/>
              <a:gd name="T29" fmla="*/ 32 h 52"/>
              <a:gd name="T30" fmla="*/ 10 w 60"/>
              <a:gd name="T31" fmla="*/ 28 h 52"/>
              <a:gd name="T32" fmla="*/ 6 w 60"/>
              <a:gd name="T33" fmla="*/ 22 h 52"/>
              <a:gd name="T34" fmla="*/ 2 w 60"/>
              <a:gd name="T35" fmla="*/ 10 h 52"/>
              <a:gd name="T36" fmla="*/ 0 w 60"/>
              <a:gd name="T37" fmla="*/ 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60" h="52">
                <a:moveTo>
                  <a:pt x="0" y="2"/>
                </a:moveTo>
                <a:lnTo>
                  <a:pt x="12" y="0"/>
                </a:lnTo>
                <a:lnTo>
                  <a:pt x="26" y="2"/>
                </a:lnTo>
                <a:lnTo>
                  <a:pt x="50" y="6"/>
                </a:lnTo>
                <a:lnTo>
                  <a:pt x="56" y="6"/>
                </a:lnTo>
                <a:lnTo>
                  <a:pt x="58" y="14"/>
                </a:lnTo>
                <a:lnTo>
                  <a:pt x="54" y="18"/>
                </a:lnTo>
                <a:lnTo>
                  <a:pt x="60" y="26"/>
                </a:lnTo>
                <a:lnTo>
                  <a:pt x="52" y="32"/>
                </a:lnTo>
                <a:lnTo>
                  <a:pt x="50" y="40"/>
                </a:lnTo>
                <a:lnTo>
                  <a:pt x="44" y="40"/>
                </a:lnTo>
                <a:lnTo>
                  <a:pt x="42" y="52"/>
                </a:lnTo>
                <a:lnTo>
                  <a:pt x="34" y="46"/>
                </a:lnTo>
                <a:lnTo>
                  <a:pt x="26" y="40"/>
                </a:lnTo>
                <a:lnTo>
                  <a:pt x="16" y="32"/>
                </a:lnTo>
                <a:lnTo>
                  <a:pt x="10" y="28"/>
                </a:lnTo>
                <a:lnTo>
                  <a:pt x="6" y="22"/>
                </a:lnTo>
                <a:lnTo>
                  <a:pt x="2" y="1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635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209" name="Freeform 212"/>
          <p:cNvSpPr>
            <a:spLocks/>
          </p:cNvSpPr>
          <p:nvPr/>
        </p:nvSpPr>
        <p:spPr bwMode="gray">
          <a:xfrm>
            <a:off x="4732338" y="3059113"/>
            <a:ext cx="98425" cy="115887"/>
          </a:xfrm>
          <a:custGeom>
            <a:avLst/>
            <a:gdLst>
              <a:gd name="T0" fmla="*/ 14 w 70"/>
              <a:gd name="T1" fmla="*/ 78 h 78"/>
              <a:gd name="T2" fmla="*/ 6 w 70"/>
              <a:gd name="T3" fmla="*/ 72 h 78"/>
              <a:gd name="T4" fmla="*/ 0 w 70"/>
              <a:gd name="T5" fmla="*/ 68 h 78"/>
              <a:gd name="T6" fmla="*/ 2 w 70"/>
              <a:gd name="T7" fmla="*/ 56 h 78"/>
              <a:gd name="T8" fmla="*/ 8 w 70"/>
              <a:gd name="T9" fmla="*/ 56 h 78"/>
              <a:gd name="T10" fmla="*/ 10 w 70"/>
              <a:gd name="T11" fmla="*/ 48 h 78"/>
              <a:gd name="T12" fmla="*/ 18 w 70"/>
              <a:gd name="T13" fmla="*/ 42 h 78"/>
              <a:gd name="T14" fmla="*/ 12 w 70"/>
              <a:gd name="T15" fmla="*/ 34 h 78"/>
              <a:gd name="T16" fmla="*/ 16 w 70"/>
              <a:gd name="T17" fmla="*/ 30 h 78"/>
              <a:gd name="T18" fmla="*/ 14 w 70"/>
              <a:gd name="T19" fmla="*/ 22 h 78"/>
              <a:gd name="T20" fmla="*/ 8 w 70"/>
              <a:gd name="T21" fmla="*/ 22 h 78"/>
              <a:gd name="T22" fmla="*/ 12 w 70"/>
              <a:gd name="T23" fmla="*/ 18 h 78"/>
              <a:gd name="T24" fmla="*/ 6 w 70"/>
              <a:gd name="T25" fmla="*/ 4 h 78"/>
              <a:gd name="T26" fmla="*/ 14 w 70"/>
              <a:gd name="T27" fmla="*/ 0 h 78"/>
              <a:gd name="T28" fmla="*/ 34 w 70"/>
              <a:gd name="T29" fmla="*/ 0 h 78"/>
              <a:gd name="T30" fmla="*/ 36 w 70"/>
              <a:gd name="T31" fmla="*/ 8 h 78"/>
              <a:gd name="T32" fmla="*/ 42 w 70"/>
              <a:gd name="T33" fmla="*/ 16 h 78"/>
              <a:gd name="T34" fmla="*/ 50 w 70"/>
              <a:gd name="T35" fmla="*/ 28 h 78"/>
              <a:gd name="T36" fmla="*/ 66 w 70"/>
              <a:gd name="T37" fmla="*/ 30 h 78"/>
              <a:gd name="T38" fmla="*/ 66 w 70"/>
              <a:gd name="T39" fmla="*/ 40 h 78"/>
              <a:gd name="T40" fmla="*/ 60 w 70"/>
              <a:gd name="T41" fmla="*/ 44 h 78"/>
              <a:gd name="T42" fmla="*/ 66 w 70"/>
              <a:gd name="T43" fmla="*/ 52 h 78"/>
              <a:gd name="T44" fmla="*/ 70 w 70"/>
              <a:gd name="T45" fmla="*/ 58 h 78"/>
              <a:gd name="T46" fmla="*/ 64 w 70"/>
              <a:gd name="T47" fmla="*/ 70 h 78"/>
              <a:gd name="T48" fmla="*/ 54 w 70"/>
              <a:gd name="T49" fmla="*/ 72 h 78"/>
              <a:gd name="T50" fmla="*/ 44 w 70"/>
              <a:gd name="T51" fmla="*/ 76 h 78"/>
              <a:gd name="T52" fmla="*/ 36 w 70"/>
              <a:gd name="T53" fmla="*/ 76 h 78"/>
              <a:gd name="T54" fmla="*/ 28 w 70"/>
              <a:gd name="T55" fmla="*/ 70 h 78"/>
              <a:gd name="T56" fmla="*/ 20 w 70"/>
              <a:gd name="T57" fmla="*/ 68 h 78"/>
              <a:gd name="T58" fmla="*/ 16 w 70"/>
              <a:gd name="T59" fmla="*/ 72 h 78"/>
              <a:gd name="T60" fmla="*/ 14 w 70"/>
              <a:gd name="T61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70" h="78">
                <a:moveTo>
                  <a:pt x="14" y="78"/>
                </a:moveTo>
                <a:lnTo>
                  <a:pt x="6" y="72"/>
                </a:lnTo>
                <a:lnTo>
                  <a:pt x="0" y="68"/>
                </a:lnTo>
                <a:lnTo>
                  <a:pt x="2" y="56"/>
                </a:lnTo>
                <a:lnTo>
                  <a:pt x="8" y="56"/>
                </a:lnTo>
                <a:lnTo>
                  <a:pt x="10" y="48"/>
                </a:lnTo>
                <a:lnTo>
                  <a:pt x="18" y="42"/>
                </a:lnTo>
                <a:lnTo>
                  <a:pt x="12" y="34"/>
                </a:lnTo>
                <a:lnTo>
                  <a:pt x="16" y="30"/>
                </a:lnTo>
                <a:lnTo>
                  <a:pt x="14" y="22"/>
                </a:lnTo>
                <a:lnTo>
                  <a:pt x="8" y="22"/>
                </a:lnTo>
                <a:lnTo>
                  <a:pt x="12" y="18"/>
                </a:lnTo>
                <a:lnTo>
                  <a:pt x="6" y="4"/>
                </a:lnTo>
                <a:lnTo>
                  <a:pt x="14" y="0"/>
                </a:lnTo>
                <a:lnTo>
                  <a:pt x="34" y="0"/>
                </a:lnTo>
                <a:lnTo>
                  <a:pt x="36" y="8"/>
                </a:lnTo>
                <a:lnTo>
                  <a:pt x="42" y="16"/>
                </a:lnTo>
                <a:lnTo>
                  <a:pt x="50" y="28"/>
                </a:lnTo>
                <a:lnTo>
                  <a:pt x="66" y="30"/>
                </a:lnTo>
                <a:lnTo>
                  <a:pt x="66" y="40"/>
                </a:lnTo>
                <a:lnTo>
                  <a:pt x="60" y="44"/>
                </a:lnTo>
                <a:lnTo>
                  <a:pt x="66" y="52"/>
                </a:lnTo>
                <a:lnTo>
                  <a:pt x="70" y="58"/>
                </a:lnTo>
                <a:lnTo>
                  <a:pt x="64" y="70"/>
                </a:lnTo>
                <a:lnTo>
                  <a:pt x="54" y="72"/>
                </a:lnTo>
                <a:lnTo>
                  <a:pt x="44" y="76"/>
                </a:lnTo>
                <a:lnTo>
                  <a:pt x="36" y="76"/>
                </a:lnTo>
                <a:lnTo>
                  <a:pt x="28" y="70"/>
                </a:lnTo>
                <a:lnTo>
                  <a:pt x="20" y="68"/>
                </a:lnTo>
                <a:lnTo>
                  <a:pt x="16" y="72"/>
                </a:lnTo>
                <a:lnTo>
                  <a:pt x="14" y="78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635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210" name="Freeform 213"/>
          <p:cNvSpPr>
            <a:spLocks/>
          </p:cNvSpPr>
          <p:nvPr/>
        </p:nvSpPr>
        <p:spPr bwMode="gray">
          <a:xfrm>
            <a:off x="4781550" y="3162300"/>
            <a:ext cx="55563" cy="47625"/>
          </a:xfrm>
          <a:custGeom>
            <a:avLst/>
            <a:gdLst>
              <a:gd name="T0" fmla="*/ 30 w 40"/>
              <a:gd name="T1" fmla="*/ 0 h 32"/>
              <a:gd name="T2" fmla="*/ 32 w 40"/>
              <a:gd name="T3" fmla="*/ 8 h 32"/>
              <a:gd name="T4" fmla="*/ 38 w 40"/>
              <a:gd name="T5" fmla="*/ 14 h 32"/>
              <a:gd name="T6" fmla="*/ 40 w 40"/>
              <a:gd name="T7" fmla="*/ 20 h 32"/>
              <a:gd name="T8" fmla="*/ 32 w 40"/>
              <a:gd name="T9" fmla="*/ 26 h 32"/>
              <a:gd name="T10" fmla="*/ 20 w 40"/>
              <a:gd name="T11" fmla="*/ 28 h 32"/>
              <a:gd name="T12" fmla="*/ 6 w 40"/>
              <a:gd name="T13" fmla="*/ 32 h 32"/>
              <a:gd name="T14" fmla="*/ 0 w 40"/>
              <a:gd name="T15" fmla="*/ 20 h 32"/>
              <a:gd name="T16" fmla="*/ 2 w 40"/>
              <a:gd name="T17" fmla="*/ 6 h 32"/>
              <a:gd name="T18" fmla="*/ 10 w 40"/>
              <a:gd name="T19" fmla="*/ 6 h 32"/>
              <a:gd name="T20" fmla="*/ 20 w 40"/>
              <a:gd name="T21" fmla="*/ 2 h 32"/>
              <a:gd name="T22" fmla="*/ 30 w 40"/>
              <a:gd name="T23" fmla="*/ 0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0" h="32">
                <a:moveTo>
                  <a:pt x="30" y="0"/>
                </a:moveTo>
                <a:lnTo>
                  <a:pt x="32" y="8"/>
                </a:lnTo>
                <a:lnTo>
                  <a:pt x="38" y="14"/>
                </a:lnTo>
                <a:lnTo>
                  <a:pt x="40" y="20"/>
                </a:lnTo>
                <a:lnTo>
                  <a:pt x="32" y="26"/>
                </a:lnTo>
                <a:lnTo>
                  <a:pt x="20" y="28"/>
                </a:lnTo>
                <a:lnTo>
                  <a:pt x="6" y="32"/>
                </a:lnTo>
                <a:lnTo>
                  <a:pt x="0" y="20"/>
                </a:lnTo>
                <a:lnTo>
                  <a:pt x="2" y="6"/>
                </a:lnTo>
                <a:lnTo>
                  <a:pt x="10" y="6"/>
                </a:lnTo>
                <a:lnTo>
                  <a:pt x="20" y="2"/>
                </a:lnTo>
                <a:lnTo>
                  <a:pt x="30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635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211" name="Freeform 214"/>
          <p:cNvSpPr>
            <a:spLocks/>
          </p:cNvSpPr>
          <p:nvPr/>
        </p:nvSpPr>
        <p:spPr bwMode="gray">
          <a:xfrm>
            <a:off x="4603750" y="3287713"/>
            <a:ext cx="58738" cy="34925"/>
          </a:xfrm>
          <a:custGeom>
            <a:avLst/>
            <a:gdLst>
              <a:gd name="T0" fmla="*/ 2 w 42"/>
              <a:gd name="T1" fmla="*/ 0 h 24"/>
              <a:gd name="T2" fmla="*/ 16 w 42"/>
              <a:gd name="T3" fmla="*/ 0 h 24"/>
              <a:gd name="T4" fmla="*/ 26 w 42"/>
              <a:gd name="T5" fmla="*/ 0 h 24"/>
              <a:gd name="T6" fmla="*/ 42 w 42"/>
              <a:gd name="T7" fmla="*/ 0 h 24"/>
              <a:gd name="T8" fmla="*/ 42 w 42"/>
              <a:gd name="T9" fmla="*/ 4 h 24"/>
              <a:gd name="T10" fmla="*/ 36 w 42"/>
              <a:gd name="T11" fmla="*/ 10 h 24"/>
              <a:gd name="T12" fmla="*/ 38 w 42"/>
              <a:gd name="T13" fmla="*/ 18 h 24"/>
              <a:gd name="T14" fmla="*/ 34 w 42"/>
              <a:gd name="T15" fmla="*/ 24 h 24"/>
              <a:gd name="T16" fmla="*/ 26 w 42"/>
              <a:gd name="T17" fmla="*/ 16 h 24"/>
              <a:gd name="T18" fmla="*/ 16 w 42"/>
              <a:gd name="T19" fmla="*/ 16 h 24"/>
              <a:gd name="T20" fmla="*/ 10 w 42"/>
              <a:gd name="T21" fmla="*/ 10 h 24"/>
              <a:gd name="T22" fmla="*/ 0 w 42"/>
              <a:gd name="T23" fmla="*/ 8 h 24"/>
              <a:gd name="T24" fmla="*/ 2 w 42"/>
              <a:gd name="T25" fmla="*/ 0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2" h="24">
                <a:moveTo>
                  <a:pt x="2" y="0"/>
                </a:moveTo>
                <a:lnTo>
                  <a:pt x="16" y="0"/>
                </a:lnTo>
                <a:lnTo>
                  <a:pt x="26" y="0"/>
                </a:lnTo>
                <a:lnTo>
                  <a:pt x="42" y="0"/>
                </a:lnTo>
                <a:lnTo>
                  <a:pt x="42" y="4"/>
                </a:lnTo>
                <a:lnTo>
                  <a:pt x="36" y="10"/>
                </a:lnTo>
                <a:lnTo>
                  <a:pt x="38" y="18"/>
                </a:lnTo>
                <a:lnTo>
                  <a:pt x="34" y="24"/>
                </a:lnTo>
                <a:lnTo>
                  <a:pt x="26" y="16"/>
                </a:lnTo>
                <a:lnTo>
                  <a:pt x="16" y="16"/>
                </a:lnTo>
                <a:lnTo>
                  <a:pt x="10" y="10"/>
                </a:lnTo>
                <a:lnTo>
                  <a:pt x="0" y="8"/>
                </a:lnTo>
                <a:lnTo>
                  <a:pt x="2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635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212" name="Freeform 215"/>
          <p:cNvSpPr>
            <a:spLocks/>
          </p:cNvSpPr>
          <p:nvPr/>
        </p:nvSpPr>
        <p:spPr bwMode="gray">
          <a:xfrm>
            <a:off x="4473575" y="3028950"/>
            <a:ext cx="261938" cy="261938"/>
          </a:xfrm>
          <a:custGeom>
            <a:avLst/>
            <a:gdLst>
              <a:gd name="T0" fmla="*/ 10 w 187"/>
              <a:gd name="T1" fmla="*/ 58 h 176"/>
              <a:gd name="T2" fmla="*/ 0 w 187"/>
              <a:gd name="T3" fmla="*/ 42 h 176"/>
              <a:gd name="T4" fmla="*/ 2 w 187"/>
              <a:gd name="T5" fmla="*/ 30 h 176"/>
              <a:gd name="T6" fmla="*/ 16 w 187"/>
              <a:gd name="T7" fmla="*/ 22 h 176"/>
              <a:gd name="T8" fmla="*/ 20 w 187"/>
              <a:gd name="T9" fmla="*/ 16 h 176"/>
              <a:gd name="T10" fmla="*/ 32 w 187"/>
              <a:gd name="T11" fmla="*/ 22 h 176"/>
              <a:gd name="T12" fmla="*/ 36 w 187"/>
              <a:gd name="T13" fmla="*/ 10 h 176"/>
              <a:gd name="T14" fmla="*/ 52 w 187"/>
              <a:gd name="T15" fmla="*/ 14 h 176"/>
              <a:gd name="T16" fmla="*/ 66 w 187"/>
              <a:gd name="T17" fmla="*/ 6 h 176"/>
              <a:gd name="T18" fmla="*/ 83 w 187"/>
              <a:gd name="T19" fmla="*/ 0 h 176"/>
              <a:gd name="T20" fmla="*/ 93 w 187"/>
              <a:gd name="T21" fmla="*/ 10 h 176"/>
              <a:gd name="T22" fmla="*/ 103 w 187"/>
              <a:gd name="T23" fmla="*/ 16 h 176"/>
              <a:gd name="T24" fmla="*/ 95 w 187"/>
              <a:gd name="T25" fmla="*/ 26 h 176"/>
              <a:gd name="T26" fmla="*/ 83 w 187"/>
              <a:gd name="T27" fmla="*/ 42 h 176"/>
              <a:gd name="T28" fmla="*/ 91 w 187"/>
              <a:gd name="T29" fmla="*/ 60 h 176"/>
              <a:gd name="T30" fmla="*/ 111 w 187"/>
              <a:gd name="T31" fmla="*/ 72 h 176"/>
              <a:gd name="T32" fmla="*/ 119 w 187"/>
              <a:gd name="T33" fmla="*/ 94 h 176"/>
              <a:gd name="T34" fmla="*/ 145 w 187"/>
              <a:gd name="T35" fmla="*/ 102 h 176"/>
              <a:gd name="T36" fmla="*/ 145 w 187"/>
              <a:gd name="T37" fmla="*/ 108 h 176"/>
              <a:gd name="T38" fmla="*/ 161 w 187"/>
              <a:gd name="T39" fmla="*/ 118 h 176"/>
              <a:gd name="T40" fmla="*/ 183 w 187"/>
              <a:gd name="T41" fmla="*/ 132 h 176"/>
              <a:gd name="T42" fmla="*/ 181 w 187"/>
              <a:gd name="T43" fmla="*/ 142 h 176"/>
              <a:gd name="T44" fmla="*/ 167 w 187"/>
              <a:gd name="T45" fmla="*/ 130 h 176"/>
              <a:gd name="T46" fmla="*/ 155 w 187"/>
              <a:gd name="T47" fmla="*/ 140 h 176"/>
              <a:gd name="T48" fmla="*/ 165 w 187"/>
              <a:gd name="T49" fmla="*/ 152 h 176"/>
              <a:gd name="T50" fmla="*/ 159 w 187"/>
              <a:gd name="T51" fmla="*/ 158 h 176"/>
              <a:gd name="T52" fmla="*/ 151 w 187"/>
              <a:gd name="T53" fmla="*/ 172 h 176"/>
              <a:gd name="T54" fmla="*/ 141 w 187"/>
              <a:gd name="T55" fmla="*/ 170 h 176"/>
              <a:gd name="T56" fmla="*/ 147 w 187"/>
              <a:gd name="T57" fmla="*/ 148 h 176"/>
              <a:gd name="T58" fmla="*/ 131 w 187"/>
              <a:gd name="T59" fmla="*/ 132 h 176"/>
              <a:gd name="T60" fmla="*/ 119 w 187"/>
              <a:gd name="T61" fmla="*/ 126 h 176"/>
              <a:gd name="T62" fmla="*/ 95 w 187"/>
              <a:gd name="T63" fmla="*/ 112 h 176"/>
              <a:gd name="T64" fmla="*/ 75 w 187"/>
              <a:gd name="T65" fmla="*/ 92 h 176"/>
              <a:gd name="T66" fmla="*/ 54 w 187"/>
              <a:gd name="T67" fmla="*/ 68 h 176"/>
              <a:gd name="T68" fmla="*/ 40 w 187"/>
              <a:gd name="T69" fmla="*/ 56 h 176"/>
              <a:gd name="T70" fmla="*/ 20 w 187"/>
              <a:gd name="T71" fmla="*/ 58 h 176"/>
              <a:gd name="T72" fmla="*/ 10 w 187"/>
              <a:gd name="T73" fmla="*/ 66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87" h="176">
                <a:moveTo>
                  <a:pt x="10" y="66"/>
                </a:moveTo>
                <a:lnTo>
                  <a:pt x="10" y="58"/>
                </a:lnTo>
                <a:lnTo>
                  <a:pt x="2" y="58"/>
                </a:lnTo>
                <a:lnTo>
                  <a:pt x="0" y="42"/>
                </a:lnTo>
                <a:lnTo>
                  <a:pt x="4" y="34"/>
                </a:lnTo>
                <a:lnTo>
                  <a:pt x="2" y="30"/>
                </a:lnTo>
                <a:lnTo>
                  <a:pt x="2" y="24"/>
                </a:lnTo>
                <a:lnTo>
                  <a:pt x="16" y="22"/>
                </a:lnTo>
                <a:lnTo>
                  <a:pt x="16" y="18"/>
                </a:lnTo>
                <a:lnTo>
                  <a:pt x="20" y="16"/>
                </a:lnTo>
                <a:lnTo>
                  <a:pt x="26" y="20"/>
                </a:lnTo>
                <a:lnTo>
                  <a:pt x="32" y="22"/>
                </a:lnTo>
                <a:lnTo>
                  <a:pt x="36" y="20"/>
                </a:lnTo>
                <a:lnTo>
                  <a:pt x="36" y="10"/>
                </a:lnTo>
                <a:lnTo>
                  <a:pt x="42" y="16"/>
                </a:lnTo>
                <a:lnTo>
                  <a:pt x="52" y="14"/>
                </a:lnTo>
                <a:lnTo>
                  <a:pt x="56" y="6"/>
                </a:lnTo>
                <a:lnTo>
                  <a:pt x="66" y="6"/>
                </a:lnTo>
                <a:lnTo>
                  <a:pt x="68" y="0"/>
                </a:lnTo>
                <a:lnTo>
                  <a:pt x="83" y="0"/>
                </a:lnTo>
                <a:lnTo>
                  <a:pt x="83" y="6"/>
                </a:lnTo>
                <a:lnTo>
                  <a:pt x="93" y="10"/>
                </a:lnTo>
                <a:lnTo>
                  <a:pt x="109" y="8"/>
                </a:lnTo>
                <a:lnTo>
                  <a:pt x="103" y="16"/>
                </a:lnTo>
                <a:lnTo>
                  <a:pt x="101" y="24"/>
                </a:lnTo>
                <a:lnTo>
                  <a:pt x="95" y="26"/>
                </a:lnTo>
                <a:lnTo>
                  <a:pt x="83" y="32"/>
                </a:lnTo>
                <a:lnTo>
                  <a:pt x="83" y="42"/>
                </a:lnTo>
                <a:lnTo>
                  <a:pt x="83" y="52"/>
                </a:lnTo>
                <a:lnTo>
                  <a:pt x="91" y="60"/>
                </a:lnTo>
                <a:lnTo>
                  <a:pt x="101" y="66"/>
                </a:lnTo>
                <a:lnTo>
                  <a:pt x="111" y="72"/>
                </a:lnTo>
                <a:lnTo>
                  <a:pt x="113" y="84"/>
                </a:lnTo>
                <a:lnTo>
                  <a:pt x="119" y="94"/>
                </a:lnTo>
                <a:lnTo>
                  <a:pt x="129" y="102"/>
                </a:lnTo>
                <a:lnTo>
                  <a:pt x="145" y="102"/>
                </a:lnTo>
                <a:lnTo>
                  <a:pt x="149" y="106"/>
                </a:lnTo>
                <a:lnTo>
                  <a:pt x="145" y="108"/>
                </a:lnTo>
                <a:lnTo>
                  <a:pt x="151" y="114"/>
                </a:lnTo>
                <a:lnTo>
                  <a:pt x="161" y="118"/>
                </a:lnTo>
                <a:lnTo>
                  <a:pt x="175" y="124"/>
                </a:lnTo>
                <a:lnTo>
                  <a:pt x="183" y="132"/>
                </a:lnTo>
                <a:lnTo>
                  <a:pt x="187" y="138"/>
                </a:lnTo>
                <a:lnTo>
                  <a:pt x="181" y="142"/>
                </a:lnTo>
                <a:lnTo>
                  <a:pt x="175" y="136"/>
                </a:lnTo>
                <a:lnTo>
                  <a:pt x="167" y="130"/>
                </a:lnTo>
                <a:lnTo>
                  <a:pt x="159" y="132"/>
                </a:lnTo>
                <a:lnTo>
                  <a:pt x="155" y="140"/>
                </a:lnTo>
                <a:lnTo>
                  <a:pt x="161" y="148"/>
                </a:lnTo>
                <a:lnTo>
                  <a:pt x="165" y="152"/>
                </a:lnTo>
                <a:lnTo>
                  <a:pt x="167" y="156"/>
                </a:lnTo>
                <a:lnTo>
                  <a:pt x="159" y="158"/>
                </a:lnTo>
                <a:lnTo>
                  <a:pt x="157" y="164"/>
                </a:lnTo>
                <a:lnTo>
                  <a:pt x="151" y="172"/>
                </a:lnTo>
                <a:lnTo>
                  <a:pt x="145" y="176"/>
                </a:lnTo>
                <a:lnTo>
                  <a:pt x="141" y="170"/>
                </a:lnTo>
                <a:lnTo>
                  <a:pt x="143" y="162"/>
                </a:lnTo>
                <a:lnTo>
                  <a:pt x="147" y="148"/>
                </a:lnTo>
                <a:lnTo>
                  <a:pt x="143" y="136"/>
                </a:lnTo>
                <a:lnTo>
                  <a:pt x="131" y="132"/>
                </a:lnTo>
                <a:lnTo>
                  <a:pt x="129" y="126"/>
                </a:lnTo>
                <a:lnTo>
                  <a:pt x="119" y="126"/>
                </a:lnTo>
                <a:lnTo>
                  <a:pt x="109" y="112"/>
                </a:lnTo>
                <a:lnTo>
                  <a:pt x="95" y="112"/>
                </a:lnTo>
                <a:lnTo>
                  <a:pt x="83" y="96"/>
                </a:lnTo>
                <a:lnTo>
                  <a:pt x="75" y="92"/>
                </a:lnTo>
                <a:lnTo>
                  <a:pt x="56" y="84"/>
                </a:lnTo>
                <a:lnTo>
                  <a:pt x="54" y="68"/>
                </a:lnTo>
                <a:lnTo>
                  <a:pt x="52" y="60"/>
                </a:lnTo>
                <a:lnTo>
                  <a:pt x="40" y="56"/>
                </a:lnTo>
                <a:lnTo>
                  <a:pt x="26" y="52"/>
                </a:lnTo>
                <a:lnTo>
                  <a:pt x="20" y="58"/>
                </a:lnTo>
                <a:lnTo>
                  <a:pt x="18" y="64"/>
                </a:lnTo>
                <a:lnTo>
                  <a:pt x="10" y="66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635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213" name="Freeform 216"/>
          <p:cNvSpPr>
            <a:spLocks/>
          </p:cNvSpPr>
          <p:nvPr/>
        </p:nvSpPr>
        <p:spPr bwMode="gray">
          <a:xfrm>
            <a:off x="4924425" y="2987675"/>
            <a:ext cx="73025" cy="88900"/>
          </a:xfrm>
          <a:custGeom>
            <a:avLst/>
            <a:gdLst>
              <a:gd name="T0" fmla="*/ 20 w 52"/>
              <a:gd name="T1" fmla="*/ 60 h 60"/>
              <a:gd name="T2" fmla="*/ 16 w 52"/>
              <a:gd name="T3" fmla="*/ 48 h 60"/>
              <a:gd name="T4" fmla="*/ 20 w 52"/>
              <a:gd name="T5" fmla="*/ 36 h 60"/>
              <a:gd name="T6" fmla="*/ 18 w 52"/>
              <a:gd name="T7" fmla="*/ 32 h 60"/>
              <a:gd name="T8" fmla="*/ 14 w 52"/>
              <a:gd name="T9" fmla="*/ 26 h 60"/>
              <a:gd name="T10" fmla="*/ 4 w 52"/>
              <a:gd name="T11" fmla="*/ 18 h 60"/>
              <a:gd name="T12" fmla="*/ 2 w 52"/>
              <a:gd name="T13" fmla="*/ 10 h 60"/>
              <a:gd name="T14" fmla="*/ 0 w 52"/>
              <a:gd name="T15" fmla="*/ 4 h 60"/>
              <a:gd name="T16" fmla="*/ 4 w 52"/>
              <a:gd name="T17" fmla="*/ 0 h 60"/>
              <a:gd name="T18" fmla="*/ 18 w 52"/>
              <a:gd name="T19" fmla="*/ 2 h 60"/>
              <a:gd name="T20" fmla="*/ 30 w 52"/>
              <a:gd name="T21" fmla="*/ 6 h 60"/>
              <a:gd name="T22" fmla="*/ 34 w 52"/>
              <a:gd name="T23" fmla="*/ 14 h 60"/>
              <a:gd name="T24" fmla="*/ 38 w 52"/>
              <a:gd name="T25" fmla="*/ 22 h 60"/>
              <a:gd name="T26" fmla="*/ 48 w 52"/>
              <a:gd name="T27" fmla="*/ 28 h 60"/>
              <a:gd name="T28" fmla="*/ 52 w 52"/>
              <a:gd name="T29" fmla="*/ 36 h 60"/>
              <a:gd name="T30" fmla="*/ 48 w 52"/>
              <a:gd name="T31" fmla="*/ 42 h 60"/>
              <a:gd name="T32" fmla="*/ 40 w 52"/>
              <a:gd name="T33" fmla="*/ 42 h 60"/>
              <a:gd name="T34" fmla="*/ 30 w 52"/>
              <a:gd name="T35" fmla="*/ 40 h 60"/>
              <a:gd name="T36" fmla="*/ 30 w 52"/>
              <a:gd name="T37" fmla="*/ 48 h 60"/>
              <a:gd name="T38" fmla="*/ 24 w 52"/>
              <a:gd name="T39" fmla="*/ 56 h 60"/>
              <a:gd name="T40" fmla="*/ 20 w 52"/>
              <a:gd name="T41" fmla="*/ 6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52" h="60">
                <a:moveTo>
                  <a:pt x="20" y="60"/>
                </a:moveTo>
                <a:lnTo>
                  <a:pt x="16" y="48"/>
                </a:lnTo>
                <a:lnTo>
                  <a:pt x="20" y="36"/>
                </a:lnTo>
                <a:lnTo>
                  <a:pt x="18" y="32"/>
                </a:lnTo>
                <a:lnTo>
                  <a:pt x="14" y="26"/>
                </a:lnTo>
                <a:lnTo>
                  <a:pt x="4" y="18"/>
                </a:lnTo>
                <a:lnTo>
                  <a:pt x="2" y="10"/>
                </a:lnTo>
                <a:lnTo>
                  <a:pt x="0" y="4"/>
                </a:lnTo>
                <a:lnTo>
                  <a:pt x="4" y="0"/>
                </a:lnTo>
                <a:lnTo>
                  <a:pt x="18" y="2"/>
                </a:lnTo>
                <a:lnTo>
                  <a:pt x="30" y="6"/>
                </a:lnTo>
                <a:lnTo>
                  <a:pt x="34" y="14"/>
                </a:lnTo>
                <a:lnTo>
                  <a:pt x="38" y="22"/>
                </a:lnTo>
                <a:lnTo>
                  <a:pt x="48" y="28"/>
                </a:lnTo>
                <a:lnTo>
                  <a:pt x="52" y="36"/>
                </a:lnTo>
                <a:lnTo>
                  <a:pt x="48" y="42"/>
                </a:lnTo>
                <a:lnTo>
                  <a:pt x="40" y="42"/>
                </a:lnTo>
                <a:lnTo>
                  <a:pt x="30" y="40"/>
                </a:lnTo>
                <a:lnTo>
                  <a:pt x="30" y="48"/>
                </a:lnTo>
                <a:lnTo>
                  <a:pt x="24" y="56"/>
                </a:lnTo>
                <a:lnTo>
                  <a:pt x="20" y="6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635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214" name="Freeform 217"/>
          <p:cNvSpPr>
            <a:spLocks/>
          </p:cNvSpPr>
          <p:nvPr/>
        </p:nvSpPr>
        <p:spPr bwMode="gray">
          <a:xfrm>
            <a:off x="4811713" y="2868613"/>
            <a:ext cx="403225" cy="238125"/>
          </a:xfrm>
          <a:custGeom>
            <a:avLst/>
            <a:gdLst>
              <a:gd name="T0" fmla="*/ 158 w 286"/>
              <a:gd name="T1" fmla="*/ 6 h 160"/>
              <a:gd name="T2" fmla="*/ 168 w 286"/>
              <a:gd name="T3" fmla="*/ 0 h 160"/>
              <a:gd name="T4" fmla="*/ 192 w 286"/>
              <a:gd name="T5" fmla="*/ 0 h 160"/>
              <a:gd name="T6" fmla="*/ 194 w 286"/>
              <a:gd name="T7" fmla="*/ 22 h 160"/>
              <a:gd name="T8" fmla="*/ 216 w 286"/>
              <a:gd name="T9" fmla="*/ 40 h 160"/>
              <a:gd name="T10" fmla="*/ 250 w 286"/>
              <a:gd name="T11" fmla="*/ 48 h 160"/>
              <a:gd name="T12" fmla="*/ 286 w 286"/>
              <a:gd name="T13" fmla="*/ 58 h 160"/>
              <a:gd name="T14" fmla="*/ 284 w 286"/>
              <a:gd name="T15" fmla="*/ 90 h 160"/>
              <a:gd name="T16" fmla="*/ 258 w 286"/>
              <a:gd name="T17" fmla="*/ 98 h 160"/>
              <a:gd name="T18" fmla="*/ 242 w 286"/>
              <a:gd name="T19" fmla="*/ 112 h 160"/>
              <a:gd name="T20" fmla="*/ 208 w 286"/>
              <a:gd name="T21" fmla="*/ 124 h 160"/>
              <a:gd name="T22" fmla="*/ 190 w 286"/>
              <a:gd name="T23" fmla="*/ 132 h 160"/>
              <a:gd name="T24" fmla="*/ 206 w 286"/>
              <a:gd name="T25" fmla="*/ 140 h 160"/>
              <a:gd name="T26" fmla="*/ 216 w 286"/>
              <a:gd name="T27" fmla="*/ 144 h 160"/>
              <a:gd name="T28" fmla="*/ 238 w 286"/>
              <a:gd name="T29" fmla="*/ 144 h 160"/>
              <a:gd name="T30" fmla="*/ 234 w 286"/>
              <a:gd name="T31" fmla="*/ 150 h 160"/>
              <a:gd name="T32" fmla="*/ 210 w 286"/>
              <a:gd name="T33" fmla="*/ 150 h 160"/>
              <a:gd name="T34" fmla="*/ 194 w 286"/>
              <a:gd name="T35" fmla="*/ 160 h 160"/>
              <a:gd name="T36" fmla="*/ 184 w 286"/>
              <a:gd name="T37" fmla="*/ 152 h 160"/>
              <a:gd name="T38" fmla="*/ 170 w 286"/>
              <a:gd name="T39" fmla="*/ 140 h 160"/>
              <a:gd name="T40" fmla="*/ 184 w 286"/>
              <a:gd name="T41" fmla="*/ 132 h 160"/>
              <a:gd name="T42" fmla="*/ 162 w 286"/>
              <a:gd name="T43" fmla="*/ 128 h 160"/>
              <a:gd name="T44" fmla="*/ 146 w 286"/>
              <a:gd name="T45" fmla="*/ 116 h 160"/>
              <a:gd name="T46" fmla="*/ 138 w 286"/>
              <a:gd name="T47" fmla="*/ 126 h 160"/>
              <a:gd name="T48" fmla="*/ 120 w 286"/>
              <a:gd name="T49" fmla="*/ 146 h 160"/>
              <a:gd name="T50" fmla="*/ 110 w 286"/>
              <a:gd name="T51" fmla="*/ 144 h 160"/>
              <a:gd name="T52" fmla="*/ 100 w 286"/>
              <a:gd name="T53" fmla="*/ 140 h 160"/>
              <a:gd name="T54" fmla="*/ 110 w 286"/>
              <a:gd name="T55" fmla="*/ 120 h 160"/>
              <a:gd name="T56" fmla="*/ 132 w 286"/>
              <a:gd name="T57" fmla="*/ 116 h 160"/>
              <a:gd name="T58" fmla="*/ 118 w 286"/>
              <a:gd name="T59" fmla="*/ 102 h 160"/>
              <a:gd name="T60" fmla="*/ 98 w 286"/>
              <a:gd name="T61" fmla="*/ 82 h 160"/>
              <a:gd name="T62" fmla="*/ 84 w 286"/>
              <a:gd name="T63" fmla="*/ 80 h 160"/>
              <a:gd name="T64" fmla="*/ 68 w 286"/>
              <a:gd name="T65" fmla="*/ 84 h 160"/>
              <a:gd name="T66" fmla="*/ 44 w 286"/>
              <a:gd name="T67" fmla="*/ 92 h 160"/>
              <a:gd name="T68" fmla="*/ 10 w 286"/>
              <a:gd name="T69" fmla="*/ 94 h 160"/>
              <a:gd name="T70" fmla="*/ 0 w 286"/>
              <a:gd name="T71" fmla="*/ 82 h 160"/>
              <a:gd name="T72" fmla="*/ 8 w 286"/>
              <a:gd name="T73" fmla="*/ 66 h 160"/>
              <a:gd name="T74" fmla="*/ 18 w 286"/>
              <a:gd name="T75" fmla="*/ 46 h 160"/>
              <a:gd name="T76" fmla="*/ 32 w 286"/>
              <a:gd name="T77" fmla="*/ 36 h 160"/>
              <a:gd name="T78" fmla="*/ 28 w 286"/>
              <a:gd name="T79" fmla="*/ 16 h 160"/>
              <a:gd name="T80" fmla="*/ 84 w 286"/>
              <a:gd name="T81" fmla="*/ 14 h 160"/>
              <a:gd name="T82" fmla="*/ 114 w 286"/>
              <a:gd name="T83" fmla="*/ 20 h 160"/>
              <a:gd name="T84" fmla="*/ 138 w 286"/>
              <a:gd name="T85" fmla="*/ 4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86" h="160">
                <a:moveTo>
                  <a:pt x="150" y="2"/>
                </a:moveTo>
                <a:lnTo>
                  <a:pt x="158" y="6"/>
                </a:lnTo>
                <a:lnTo>
                  <a:pt x="164" y="4"/>
                </a:lnTo>
                <a:lnTo>
                  <a:pt x="168" y="0"/>
                </a:lnTo>
                <a:lnTo>
                  <a:pt x="176" y="0"/>
                </a:lnTo>
                <a:lnTo>
                  <a:pt x="192" y="0"/>
                </a:lnTo>
                <a:lnTo>
                  <a:pt x="196" y="10"/>
                </a:lnTo>
                <a:lnTo>
                  <a:pt x="194" y="22"/>
                </a:lnTo>
                <a:lnTo>
                  <a:pt x="212" y="26"/>
                </a:lnTo>
                <a:lnTo>
                  <a:pt x="216" y="40"/>
                </a:lnTo>
                <a:lnTo>
                  <a:pt x="248" y="42"/>
                </a:lnTo>
                <a:lnTo>
                  <a:pt x="250" y="48"/>
                </a:lnTo>
                <a:lnTo>
                  <a:pt x="270" y="48"/>
                </a:lnTo>
                <a:lnTo>
                  <a:pt x="286" y="58"/>
                </a:lnTo>
                <a:lnTo>
                  <a:pt x="286" y="78"/>
                </a:lnTo>
                <a:lnTo>
                  <a:pt x="284" y="90"/>
                </a:lnTo>
                <a:lnTo>
                  <a:pt x="268" y="94"/>
                </a:lnTo>
                <a:lnTo>
                  <a:pt x="258" y="98"/>
                </a:lnTo>
                <a:lnTo>
                  <a:pt x="256" y="106"/>
                </a:lnTo>
                <a:lnTo>
                  <a:pt x="242" y="112"/>
                </a:lnTo>
                <a:lnTo>
                  <a:pt x="224" y="116"/>
                </a:lnTo>
                <a:lnTo>
                  <a:pt x="208" y="124"/>
                </a:lnTo>
                <a:lnTo>
                  <a:pt x="192" y="128"/>
                </a:lnTo>
                <a:lnTo>
                  <a:pt x="190" y="132"/>
                </a:lnTo>
                <a:lnTo>
                  <a:pt x="200" y="134"/>
                </a:lnTo>
                <a:lnTo>
                  <a:pt x="206" y="140"/>
                </a:lnTo>
                <a:lnTo>
                  <a:pt x="210" y="142"/>
                </a:lnTo>
                <a:lnTo>
                  <a:pt x="216" y="144"/>
                </a:lnTo>
                <a:lnTo>
                  <a:pt x="232" y="142"/>
                </a:lnTo>
                <a:lnTo>
                  <a:pt x="238" y="144"/>
                </a:lnTo>
                <a:lnTo>
                  <a:pt x="240" y="150"/>
                </a:lnTo>
                <a:lnTo>
                  <a:pt x="234" y="150"/>
                </a:lnTo>
                <a:lnTo>
                  <a:pt x="220" y="150"/>
                </a:lnTo>
                <a:lnTo>
                  <a:pt x="210" y="150"/>
                </a:lnTo>
                <a:lnTo>
                  <a:pt x="202" y="154"/>
                </a:lnTo>
                <a:lnTo>
                  <a:pt x="194" y="160"/>
                </a:lnTo>
                <a:lnTo>
                  <a:pt x="184" y="160"/>
                </a:lnTo>
                <a:lnTo>
                  <a:pt x="184" y="152"/>
                </a:lnTo>
                <a:lnTo>
                  <a:pt x="180" y="146"/>
                </a:lnTo>
                <a:lnTo>
                  <a:pt x="170" y="140"/>
                </a:lnTo>
                <a:lnTo>
                  <a:pt x="176" y="136"/>
                </a:lnTo>
                <a:lnTo>
                  <a:pt x="184" y="132"/>
                </a:lnTo>
                <a:lnTo>
                  <a:pt x="184" y="128"/>
                </a:lnTo>
                <a:lnTo>
                  <a:pt x="162" y="128"/>
                </a:lnTo>
                <a:lnTo>
                  <a:pt x="158" y="116"/>
                </a:lnTo>
                <a:lnTo>
                  <a:pt x="146" y="116"/>
                </a:lnTo>
                <a:lnTo>
                  <a:pt x="138" y="118"/>
                </a:lnTo>
                <a:lnTo>
                  <a:pt x="138" y="126"/>
                </a:lnTo>
                <a:lnTo>
                  <a:pt x="126" y="134"/>
                </a:lnTo>
                <a:lnTo>
                  <a:pt x="120" y="146"/>
                </a:lnTo>
                <a:lnTo>
                  <a:pt x="114" y="140"/>
                </a:lnTo>
                <a:lnTo>
                  <a:pt x="110" y="144"/>
                </a:lnTo>
                <a:lnTo>
                  <a:pt x="100" y="142"/>
                </a:lnTo>
                <a:lnTo>
                  <a:pt x="100" y="140"/>
                </a:lnTo>
                <a:lnTo>
                  <a:pt x="110" y="128"/>
                </a:lnTo>
                <a:lnTo>
                  <a:pt x="110" y="120"/>
                </a:lnTo>
                <a:lnTo>
                  <a:pt x="128" y="122"/>
                </a:lnTo>
                <a:lnTo>
                  <a:pt x="132" y="116"/>
                </a:lnTo>
                <a:lnTo>
                  <a:pt x="128" y="108"/>
                </a:lnTo>
                <a:lnTo>
                  <a:pt x="118" y="102"/>
                </a:lnTo>
                <a:lnTo>
                  <a:pt x="110" y="86"/>
                </a:lnTo>
                <a:lnTo>
                  <a:pt x="98" y="82"/>
                </a:lnTo>
                <a:lnTo>
                  <a:pt x="88" y="80"/>
                </a:lnTo>
                <a:lnTo>
                  <a:pt x="84" y="80"/>
                </a:lnTo>
                <a:lnTo>
                  <a:pt x="80" y="84"/>
                </a:lnTo>
                <a:lnTo>
                  <a:pt x="68" y="84"/>
                </a:lnTo>
                <a:lnTo>
                  <a:pt x="64" y="92"/>
                </a:lnTo>
                <a:lnTo>
                  <a:pt x="44" y="92"/>
                </a:lnTo>
                <a:lnTo>
                  <a:pt x="32" y="86"/>
                </a:lnTo>
                <a:lnTo>
                  <a:pt x="10" y="94"/>
                </a:lnTo>
                <a:lnTo>
                  <a:pt x="6" y="86"/>
                </a:lnTo>
                <a:lnTo>
                  <a:pt x="0" y="82"/>
                </a:lnTo>
                <a:lnTo>
                  <a:pt x="4" y="76"/>
                </a:lnTo>
                <a:lnTo>
                  <a:pt x="8" y="66"/>
                </a:lnTo>
                <a:lnTo>
                  <a:pt x="10" y="58"/>
                </a:lnTo>
                <a:lnTo>
                  <a:pt x="18" y="46"/>
                </a:lnTo>
                <a:lnTo>
                  <a:pt x="22" y="42"/>
                </a:lnTo>
                <a:lnTo>
                  <a:pt x="32" y="36"/>
                </a:lnTo>
                <a:lnTo>
                  <a:pt x="28" y="24"/>
                </a:lnTo>
                <a:lnTo>
                  <a:pt x="28" y="16"/>
                </a:lnTo>
                <a:lnTo>
                  <a:pt x="36" y="4"/>
                </a:lnTo>
                <a:lnTo>
                  <a:pt x="84" y="14"/>
                </a:lnTo>
                <a:lnTo>
                  <a:pt x="112" y="14"/>
                </a:lnTo>
                <a:lnTo>
                  <a:pt x="114" y="20"/>
                </a:lnTo>
                <a:lnTo>
                  <a:pt x="134" y="22"/>
                </a:lnTo>
                <a:lnTo>
                  <a:pt x="138" y="4"/>
                </a:lnTo>
                <a:lnTo>
                  <a:pt x="150" y="2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635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215" name="Freeform 218"/>
          <p:cNvSpPr>
            <a:spLocks/>
          </p:cNvSpPr>
          <p:nvPr/>
        </p:nvSpPr>
        <p:spPr bwMode="gray">
          <a:xfrm>
            <a:off x="4781550" y="2994025"/>
            <a:ext cx="198438" cy="133350"/>
          </a:xfrm>
          <a:custGeom>
            <a:avLst/>
            <a:gdLst>
              <a:gd name="T0" fmla="*/ 32 w 142"/>
              <a:gd name="T1" fmla="*/ 10 h 90"/>
              <a:gd name="T2" fmla="*/ 46 w 142"/>
              <a:gd name="T3" fmla="*/ 4 h 90"/>
              <a:gd name="T4" fmla="*/ 54 w 142"/>
              <a:gd name="T5" fmla="*/ 2 h 90"/>
              <a:gd name="T6" fmla="*/ 66 w 142"/>
              <a:gd name="T7" fmla="*/ 8 h 90"/>
              <a:gd name="T8" fmla="*/ 86 w 142"/>
              <a:gd name="T9" fmla="*/ 8 h 90"/>
              <a:gd name="T10" fmla="*/ 90 w 142"/>
              <a:gd name="T11" fmla="*/ 0 h 90"/>
              <a:gd name="T12" fmla="*/ 102 w 142"/>
              <a:gd name="T13" fmla="*/ 0 h 90"/>
              <a:gd name="T14" fmla="*/ 106 w 142"/>
              <a:gd name="T15" fmla="*/ 10 h 90"/>
              <a:gd name="T16" fmla="*/ 108 w 142"/>
              <a:gd name="T17" fmla="*/ 16 h 90"/>
              <a:gd name="T18" fmla="*/ 120 w 142"/>
              <a:gd name="T19" fmla="*/ 28 h 90"/>
              <a:gd name="T20" fmla="*/ 122 w 142"/>
              <a:gd name="T21" fmla="*/ 32 h 90"/>
              <a:gd name="T22" fmla="*/ 118 w 142"/>
              <a:gd name="T23" fmla="*/ 42 h 90"/>
              <a:gd name="T24" fmla="*/ 120 w 142"/>
              <a:gd name="T25" fmla="*/ 52 h 90"/>
              <a:gd name="T26" fmla="*/ 122 w 142"/>
              <a:gd name="T27" fmla="*/ 58 h 90"/>
              <a:gd name="T28" fmla="*/ 132 w 142"/>
              <a:gd name="T29" fmla="*/ 60 h 90"/>
              <a:gd name="T30" fmla="*/ 136 w 142"/>
              <a:gd name="T31" fmla="*/ 56 h 90"/>
              <a:gd name="T32" fmla="*/ 142 w 142"/>
              <a:gd name="T33" fmla="*/ 62 h 90"/>
              <a:gd name="T34" fmla="*/ 138 w 142"/>
              <a:gd name="T35" fmla="*/ 68 h 90"/>
              <a:gd name="T36" fmla="*/ 130 w 142"/>
              <a:gd name="T37" fmla="*/ 72 h 90"/>
              <a:gd name="T38" fmla="*/ 126 w 142"/>
              <a:gd name="T39" fmla="*/ 78 h 90"/>
              <a:gd name="T40" fmla="*/ 124 w 142"/>
              <a:gd name="T41" fmla="*/ 90 h 90"/>
              <a:gd name="T42" fmla="*/ 118 w 142"/>
              <a:gd name="T43" fmla="*/ 90 h 90"/>
              <a:gd name="T44" fmla="*/ 106 w 142"/>
              <a:gd name="T45" fmla="*/ 84 h 90"/>
              <a:gd name="T46" fmla="*/ 92 w 142"/>
              <a:gd name="T47" fmla="*/ 80 h 90"/>
              <a:gd name="T48" fmla="*/ 84 w 142"/>
              <a:gd name="T49" fmla="*/ 88 h 90"/>
              <a:gd name="T50" fmla="*/ 72 w 142"/>
              <a:gd name="T51" fmla="*/ 88 h 90"/>
              <a:gd name="T52" fmla="*/ 44 w 142"/>
              <a:gd name="T53" fmla="*/ 88 h 90"/>
              <a:gd name="T54" fmla="*/ 32 w 142"/>
              <a:gd name="T55" fmla="*/ 84 h 90"/>
              <a:gd name="T56" fmla="*/ 32 w 142"/>
              <a:gd name="T57" fmla="*/ 74 h 90"/>
              <a:gd name="T58" fmla="*/ 16 w 142"/>
              <a:gd name="T59" fmla="*/ 72 h 90"/>
              <a:gd name="T60" fmla="*/ 8 w 142"/>
              <a:gd name="T61" fmla="*/ 60 h 90"/>
              <a:gd name="T62" fmla="*/ 2 w 142"/>
              <a:gd name="T63" fmla="*/ 52 h 90"/>
              <a:gd name="T64" fmla="*/ 0 w 142"/>
              <a:gd name="T65" fmla="*/ 44 h 90"/>
              <a:gd name="T66" fmla="*/ 14 w 142"/>
              <a:gd name="T67" fmla="*/ 30 h 90"/>
              <a:gd name="T68" fmla="*/ 24 w 142"/>
              <a:gd name="T69" fmla="*/ 16 h 90"/>
              <a:gd name="T70" fmla="*/ 32 w 142"/>
              <a:gd name="T71" fmla="*/ 10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42" h="90">
                <a:moveTo>
                  <a:pt x="32" y="10"/>
                </a:moveTo>
                <a:lnTo>
                  <a:pt x="46" y="4"/>
                </a:lnTo>
                <a:lnTo>
                  <a:pt x="54" y="2"/>
                </a:lnTo>
                <a:lnTo>
                  <a:pt x="66" y="8"/>
                </a:lnTo>
                <a:lnTo>
                  <a:pt x="86" y="8"/>
                </a:lnTo>
                <a:lnTo>
                  <a:pt x="90" y="0"/>
                </a:lnTo>
                <a:lnTo>
                  <a:pt x="102" y="0"/>
                </a:lnTo>
                <a:lnTo>
                  <a:pt x="106" y="10"/>
                </a:lnTo>
                <a:lnTo>
                  <a:pt x="108" y="16"/>
                </a:lnTo>
                <a:lnTo>
                  <a:pt x="120" y="28"/>
                </a:lnTo>
                <a:lnTo>
                  <a:pt x="122" y="32"/>
                </a:lnTo>
                <a:lnTo>
                  <a:pt x="118" y="42"/>
                </a:lnTo>
                <a:lnTo>
                  <a:pt x="120" y="52"/>
                </a:lnTo>
                <a:lnTo>
                  <a:pt x="122" y="58"/>
                </a:lnTo>
                <a:lnTo>
                  <a:pt x="132" y="60"/>
                </a:lnTo>
                <a:lnTo>
                  <a:pt x="136" y="56"/>
                </a:lnTo>
                <a:lnTo>
                  <a:pt x="142" y="62"/>
                </a:lnTo>
                <a:lnTo>
                  <a:pt x="138" y="68"/>
                </a:lnTo>
                <a:lnTo>
                  <a:pt x="130" y="72"/>
                </a:lnTo>
                <a:lnTo>
                  <a:pt x="126" y="78"/>
                </a:lnTo>
                <a:lnTo>
                  <a:pt x="124" y="90"/>
                </a:lnTo>
                <a:lnTo>
                  <a:pt x="118" y="90"/>
                </a:lnTo>
                <a:lnTo>
                  <a:pt x="106" y="84"/>
                </a:lnTo>
                <a:lnTo>
                  <a:pt x="92" y="80"/>
                </a:lnTo>
                <a:lnTo>
                  <a:pt x="84" y="88"/>
                </a:lnTo>
                <a:lnTo>
                  <a:pt x="72" y="88"/>
                </a:lnTo>
                <a:lnTo>
                  <a:pt x="44" y="88"/>
                </a:lnTo>
                <a:lnTo>
                  <a:pt x="32" y="84"/>
                </a:lnTo>
                <a:lnTo>
                  <a:pt x="32" y="74"/>
                </a:lnTo>
                <a:lnTo>
                  <a:pt x="16" y="72"/>
                </a:lnTo>
                <a:lnTo>
                  <a:pt x="8" y="60"/>
                </a:lnTo>
                <a:lnTo>
                  <a:pt x="2" y="52"/>
                </a:lnTo>
                <a:lnTo>
                  <a:pt x="0" y="44"/>
                </a:lnTo>
                <a:lnTo>
                  <a:pt x="14" y="30"/>
                </a:lnTo>
                <a:lnTo>
                  <a:pt x="24" y="16"/>
                </a:lnTo>
                <a:lnTo>
                  <a:pt x="32" y="1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635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216" name="Freeform 219"/>
          <p:cNvSpPr>
            <a:spLocks/>
          </p:cNvSpPr>
          <p:nvPr/>
        </p:nvSpPr>
        <p:spPr bwMode="gray">
          <a:xfrm>
            <a:off x="4818063" y="3113088"/>
            <a:ext cx="136525" cy="82550"/>
          </a:xfrm>
          <a:custGeom>
            <a:avLst/>
            <a:gdLst>
              <a:gd name="T0" fmla="*/ 18 w 98"/>
              <a:gd name="T1" fmla="*/ 8 h 56"/>
              <a:gd name="T2" fmla="*/ 46 w 98"/>
              <a:gd name="T3" fmla="*/ 8 h 56"/>
              <a:gd name="T4" fmla="*/ 58 w 98"/>
              <a:gd name="T5" fmla="*/ 8 h 56"/>
              <a:gd name="T6" fmla="*/ 66 w 98"/>
              <a:gd name="T7" fmla="*/ 0 h 56"/>
              <a:gd name="T8" fmla="*/ 80 w 98"/>
              <a:gd name="T9" fmla="*/ 4 h 56"/>
              <a:gd name="T10" fmla="*/ 92 w 98"/>
              <a:gd name="T11" fmla="*/ 10 h 56"/>
              <a:gd name="T12" fmla="*/ 98 w 98"/>
              <a:gd name="T13" fmla="*/ 10 h 56"/>
              <a:gd name="T14" fmla="*/ 98 w 98"/>
              <a:gd name="T15" fmla="*/ 14 h 56"/>
              <a:gd name="T16" fmla="*/ 90 w 98"/>
              <a:gd name="T17" fmla="*/ 16 h 56"/>
              <a:gd name="T18" fmla="*/ 90 w 98"/>
              <a:gd name="T19" fmla="*/ 28 h 56"/>
              <a:gd name="T20" fmla="*/ 82 w 98"/>
              <a:gd name="T21" fmla="*/ 36 h 56"/>
              <a:gd name="T22" fmla="*/ 84 w 98"/>
              <a:gd name="T23" fmla="*/ 38 h 56"/>
              <a:gd name="T24" fmla="*/ 92 w 98"/>
              <a:gd name="T25" fmla="*/ 42 h 56"/>
              <a:gd name="T26" fmla="*/ 90 w 98"/>
              <a:gd name="T27" fmla="*/ 46 h 56"/>
              <a:gd name="T28" fmla="*/ 80 w 98"/>
              <a:gd name="T29" fmla="*/ 44 h 56"/>
              <a:gd name="T30" fmla="*/ 72 w 98"/>
              <a:gd name="T31" fmla="*/ 42 h 56"/>
              <a:gd name="T32" fmla="*/ 64 w 98"/>
              <a:gd name="T33" fmla="*/ 46 h 56"/>
              <a:gd name="T34" fmla="*/ 60 w 98"/>
              <a:gd name="T35" fmla="*/ 52 h 56"/>
              <a:gd name="T36" fmla="*/ 60 w 98"/>
              <a:gd name="T37" fmla="*/ 56 h 56"/>
              <a:gd name="T38" fmla="*/ 52 w 98"/>
              <a:gd name="T39" fmla="*/ 56 h 56"/>
              <a:gd name="T40" fmla="*/ 40 w 98"/>
              <a:gd name="T41" fmla="*/ 56 h 56"/>
              <a:gd name="T42" fmla="*/ 30 w 98"/>
              <a:gd name="T43" fmla="*/ 52 h 56"/>
              <a:gd name="T44" fmla="*/ 24 w 98"/>
              <a:gd name="T45" fmla="*/ 52 h 56"/>
              <a:gd name="T46" fmla="*/ 14 w 98"/>
              <a:gd name="T47" fmla="*/ 54 h 56"/>
              <a:gd name="T48" fmla="*/ 12 w 98"/>
              <a:gd name="T49" fmla="*/ 48 h 56"/>
              <a:gd name="T50" fmla="*/ 6 w 98"/>
              <a:gd name="T51" fmla="*/ 42 h 56"/>
              <a:gd name="T52" fmla="*/ 4 w 98"/>
              <a:gd name="T53" fmla="*/ 34 h 56"/>
              <a:gd name="T54" fmla="*/ 10 w 98"/>
              <a:gd name="T55" fmla="*/ 22 h 56"/>
              <a:gd name="T56" fmla="*/ 4 w 98"/>
              <a:gd name="T57" fmla="*/ 14 h 56"/>
              <a:gd name="T58" fmla="*/ 0 w 98"/>
              <a:gd name="T59" fmla="*/ 8 h 56"/>
              <a:gd name="T60" fmla="*/ 6 w 98"/>
              <a:gd name="T61" fmla="*/ 4 h 56"/>
              <a:gd name="T62" fmla="*/ 18 w 98"/>
              <a:gd name="T63" fmla="*/ 8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98" h="56">
                <a:moveTo>
                  <a:pt x="18" y="8"/>
                </a:moveTo>
                <a:lnTo>
                  <a:pt x="46" y="8"/>
                </a:lnTo>
                <a:lnTo>
                  <a:pt x="58" y="8"/>
                </a:lnTo>
                <a:lnTo>
                  <a:pt x="66" y="0"/>
                </a:lnTo>
                <a:lnTo>
                  <a:pt x="80" y="4"/>
                </a:lnTo>
                <a:lnTo>
                  <a:pt x="92" y="10"/>
                </a:lnTo>
                <a:lnTo>
                  <a:pt x="98" y="10"/>
                </a:lnTo>
                <a:lnTo>
                  <a:pt x="98" y="14"/>
                </a:lnTo>
                <a:lnTo>
                  <a:pt x="90" y="16"/>
                </a:lnTo>
                <a:lnTo>
                  <a:pt x="90" y="28"/>
                </a:lnTo>
                <a:lnTo>
                  <a:pt x="82" y="36"/>
                </a:lnTo>
                <a:lnTo>
                  <a:pt x="84" y="38"/>
                </a:lnTo>
                <a:lnTo>
                  <a:pt x="92" y="42"/>
                </a:lnTo>
                <a:lnTo>
                  <a:pt x="90" y="46"/>
                </a:lnTo>
                <a:lnTo>
                  <a:pt x="80" y="44"/>
                </a:lnTo>
                <a:lnTo>
                  <a:pt x="72" y="42"/>
                </a:lnTo>
                <a:lnTo>
                  <a:pt x="64" y="46"/>
                </a:lnTo>
                <a:lnTo>
                  <a:pt x="60" y="52"/>
                </a:lnTo>
                <a:lnTo>
                  <a:pt x="60" y="56"/>
                </a:lnTo>
                <a:lnTo>
                  <a:pt x="52" y="56"/>
                </a:lnTo>
                <a:lnTo>
                  <a:pt x="40" y="56"/>
                </a:lnTo>
                <a:lnTo>
                  <a:pt x="30" y="52"/>
                </a:lnTo>
                <a:lnTo>
                  <a:pt x="24" y="52"/>
                </a:lnTo>
                <a:lnTo>
                  <a:pt x="14" y="54"/>
                </a:lnTo>
                <a:lnTo>
                  <a:pt x="12" y="48"/>
                </a:lnTo>
                <a:lnTo>
                  <a:pt x="6" y="42"/>
                </a:lnTo>
                <a:lnTo>
                  <a:pt x="4" y="34"/>
                </a:lnTo>
                <a:lnTo>
                  <a:pt x="10" y="22"/>
                </a:lnTo>
                <a:lnTo>
                  <a:pt x="4" y="14"/>
                </a:lnTo>
                <a:lnTo>
                  <a:pt x="0" y="8"/>
                </a:lnTo>
                <a:lnTo>
                  <a:pt x="6" y="4"/>
                </a:lnTo>
                <a:lnTo>
                  <a:pt x="18" y="8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635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217" name="Freeform 220"/>
          <p:cNvSpPr>
            <a:spLocks/>
          </p:cNvSpPr>
          <p:nvPr/>
        </p:nvSpPr>
        <p:spPr bwMode="gray">
          <a:xfrm>
            <a:off x="4902200" y="3175000"/>
            <a:ext cx="58738" cy="44450"/>
          </a:xfrm>
          <a:custGeom>
            <a:avLst/>
            <a:gdLst>
              <a:gd name="T0" fmla="*/ 0 w 42"/>
              <a:gd name="T1" fmla="*/ 14 h 30"/>
              <a:gd name="T2" fmla="*/ 0 w 42"/>
              <a:gd name="T3" fmla="*/ 20 h 30"/>
              <a:gd name="T4" fmla="*/ 2 w 42"/>
              <a:gd name="T5" fmla="*/ 26 h 30"/>
              <a:gd name="T6" fmla="*/ 10 w 42"/>
              <a:gd name="T7" fmla="*/ 26 h 30"/>
              <a:gd name="T8" fmla="*/ 4 w 42"/>
              <a:gd name="T9" fmla="*/ 30 h 30"/>
              <a:gd name="T10" fmla="*/ 14 w 42"/>
              <a:gd name="T11" fmla="*/ 28 h 30"/>
              <a:gd name="T12" fmla="*/ 26 w 42"/>
              <a:gd name="T13" fmla="*/ 20 h 30"/>
              <a:gd name="T14" fmla="*/ 34 w 42"/>
              <a:gd name="T15" fmla="*/ 16 h 30"/>
              <a:gd name="T16" fmla="*/ 42 w 42"/>
              <a:gd name="T17" fmla="*/ 18 h 30"/>
              <a:gd name="T18" fmla="*/ 38 w 42"/>
              <a:gd name="T19" fmla="*/ 14 h 30"/>
              <a:gd name="T20" fmla="*/ 32 w 42"/>
              <a:gd name="T21" fmla="*/ 10 h 30"/>
              <a:gd name="T22" fmla="*/ 30 w 42"/>
              <a:gd name="T23" fmla="*/ 4 h 30"/>
              <a:gd name="T24" fmla="*/ 22 w 42"/>
              <a:gd name="T25" fmla="*/ 4 h 30"/>
              <a:gd name="T26" fmla="*/ 12 w 42"/>
              <a:gd name="T27" fmla="*/ 0 h 30"/>
              <a:gd name="T28" fmla="*/ 4 w 42"/>
              <a:gd name="T29" fmla="*/ 4 h 30"/>
              <a:gd name="T30" fmla="*/ 0 w 42"/>
              <a:gd name="T31" fmla="*/ 10 h 30"/>
              <a:gd name="T32" fmla="*/ 0 w 42"/>
              <a:gd name="T33" fmla="*/ 14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" h="30">
                <a:moveTo>
                  <a:pt x="0" y="14"/>
                </a:moveTo>
                <a:lnTo>
                  <a:pt x="0" y="20"/>
                </a:lnTo>
                <a:lnTo>
                  <a:pt x="2" y="26"/>
                </a:lnTo>
                <a:lnTo>
                  <a:pt x="10" y="26"/>
                </a:lnTo>
                <a:lnTo>
                  <a:pt x="4" y="30"/>
                </a:lnTo>
                <a:lnTo>
                  <a:pt x="14" y="28"/>
                </a:lnTo>
                <a:lnTo>
                  <a:pt x="26" y="20"/>
                </a:lnTo>
                <a:lnTo>
                  <a:pt x="34" y="16"/>
                </a:lnTo>
                <a:lnTo>
                  <a:pt x="42" y="18"/>
                </a:lnTo>
                <a:lnTo>
                  <a:pt x="38" y="14"/>
                </a:lnTo>
                <a:lnTo>
                  <a:pt x="32" y="10"/>
                </a:lnTo>
                <a:lnTo>
                  <a:pt x="30" y="4"/>
                </a:lnTo>
                <a:lnTo>
                  <a:pt x="22" y="4"/>
                </a:lnTo>
                <a:lnTo>
                  <a:pt x="12" y="0"/>
                </a:lnTo>
                <a:lnTo>
                  <a:pt x="4" y="4"/>
                </a:lnTo>
                <a:lnTo>
                  <a:pt x="0" y="10"/>
                </a:lnTo>
                <a:lnTo>
                  <a:pt x="0" y="14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635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218" name="Freeform 221"/>
          <p:cNvSpPr>
            <a:spLocks/>
          </p:cNvSpPr>
          <p:nvPr/>
        </p:nvSpPr>
        <p:spPr bwMode="gray">
          <a:xfrm>
            <a:off x="4845050" y="3355975"/>
            <a:ext cx="61913" cy="14288"/>
          </a:xfrm>
          <a:custGeom>
            <a:avLst/>
            <a:gdLst>
              <a:gd name="T0" fmla="*/ 4 w 44"/>
              <a:gd name="T1" fmla="*/ 0 h 10"/>
              <a:gd name="T2" fmla="*/ 10 w 44"/>
              <a:gd name="T3" fmla="*/ 0 h 10"/>
              <a:gd name="T4" fmla="*/ 16 w 44"/>
              <a:gd name="T5" fmla="*/ 2 h 10"/>
              <a:gd name="T6" fmla="*/ 22 w 44"/>
              <a:gd name="T7" fmla="*/ 2 h 10"/>
              <a:gd name="T8" fmla="*/ 30 w 44"/>
              <a:gd name="T9" fmla="*/ 2 h 10"/>
              <a:gd name="T10" fmla="*/ 34 w 44"/>
              <a:gd name="T11" fmla="*/ 2 h 10"/>
              <a:gd name="T12" fmla="*/ 42 w 44"/>
              <a:gd name="T13" fmla="*/ 4 h 10"/>
              <a:gd name="T14" fmla="*/ 44 w 44"/>
              <a:gd name="T15" fmla="*/ 8 h 10"/>
              <a:gd name="T16" fmla="*/ 40 w 44"/>
              <a:gd name="T17" fmla="*/ 10 h 10"/>
              <a:gd name="T18" fmla="*/ 32 w 44"/>
              <a:gd name="T19" fmla="*/ 8 h 10"/>
              <a:gd name="T20" fmla="*/ 24 w 44"/>
              <a:gd name="T21" fmla="*/ 8 h 10"/>
              <a:gd name="T22" fmla="*/ 18 w 44"/>
              <a:gd name="T23" fmla="*/ 10 h 10"/>
              <a:gd name="T24" fmla="*/ 16 w 44"/>
              <a:gd name="T25" fmla="*/ 6 h 10"/>
              <a:gd name="T26" fmla="*/ 8 w 44"/>
              <a:gd name="T27" fmla="*/ 6 h 10"/>
              <a:gd name="T28" fmla="*/ 0 w 44"/>
              <a:gd name="T29" fmla="*/ 4 h 10"/>
              <a:gd name="T30" fmla="*/ 4 w 44"/>
              <a:gd name="T31" fmla="*/ 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44" h="10">
                <a:moveTo>
                  <a:pt x="4" y="0"/>
                </a:moveTo>
                <a:lnTo>
                  <a:pt x="10" y="0"/>
                </a:lnTo>
                <a:lnTo>
                  <a:pt x="16" y="2"/>
                </a:lnTo>
                <a:lnTo>
                  <a:pt x="22" y="2"/>
                </a:lnTo>
                <a:lnTo>
                  <a:pt x="30" y="2"/>
                </a:lnTo>
                <a:lnTo>
                  <a:pt x="34" y="2"/>
                </a:lnTo>
                <a:lnTo>
                  <a:pt x="42" y="4"/>
                </a:lnTo>
                <a:lnTo>
                  <a:pt x="44" y="8"/>
                </a:lnTo>
                <a:lnTo>
                  <a:pt x="40" y="10"/>
                </a:lnTo>
                <a:lnTo>
                  <a:pt x="32" y="8"/>
                </a:lnTo>
                <a:lnTo>
                  <a:pt x="24" y="8"/>
                </a:lnTo>
                <a:lnTo>
                  <a:pt x="18" y="10"/>
                </a:lnTo>
                <a:lnTo>
                  <a:pt x="16" y="6"/>
                </a:lnTo>
                <a:lnTo>
                  <a:pt x="8" y="6"/>
                </a:lnTo>
                <a:lnTo>
                  <a:pt x="0" y="4"/>
                </a:lnTo>
                <a:lnTo>
                  <a:pt x="4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635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219" name="Freeform 222"/>
          <p:cNvSpPr>
            <a:spLocks/>
          </p:cNvSpPr>
          <p:nvPr/>
        </p:nvSpPr>
        <p:spPr bwMode="gray">
          <a:xfrm>
            <a:off x="4768850" y="3186113"/>
            <a:ext cx="133350" cy="146050"/>
          </a:xfrm>
          <a:custGeom>
            <a:avLst/>
            <a:gdLst>
              <a:gd name="T0" fmla="*/ 46 w 94"/>
              <a:gd name="T1" fmla="*/ 64 h 98"/>
              <a:gd name="T2" fmla="*/ 38 w 94"/>
              <a:gd name="T3" fmla="*/ 68 h 98"/>
              <a:gd name="T4" fmla="*/ 24 w 94"/>
              <a:gd name="T5" fmla="*/ 66 h 98"/>
              <a:gd name="T6" fmla="*/ 20 w 94"/>
              <a:gd name="T7" fmla="*/ 78 h 98"/>
              <a:gd name="T8" fmla="*/ 26 w 94"/>
              <a:gd name="T9" fmla="*/ 88 h 98"/>
              <a:gd name="T10" fmla="*/ 32 w 94"/>
              <a:gd name="T11" fmla="*/ 86 h 98"/>
              <a:gd name="T12" fmla="*/ 36 w 94"/>
              <a:gd name="T13" fmla="*/ 98 h 98"/>
              <a:gd name="T14" fmla="*/ 42 w 94"/>
              <a:gd name="T15" fmla="*/ 92 h 98"/>
              <a:gd name="T16" fmla="*/ 48 w 94"/>
              <a:gd name="T17" fmla="*/ 94 h 98"/>
              <a:gd name="T18" fmla="*/ 44 w 94"/>
              <a:gd name="T19" fmla="*/ 86 h 98"/>
              <a:gd name="T20" fmla="*/ 42 w 94"/>
              <a:gd name="T21" fmla="*/ 76 h 98"/>
              <a:gd name="T22" fmla="*/ 52 w 94"/>
              <a:gd name="T23" fmla="*/ 74 h 98"/>
              <a:gd name="T24" fmla="*/ 48 w 94"/>
              <a:gd name="T25" fmla="*/ 64 h 98"/>
              <a:gd name="T26" fmla="*/ 58 w 94"/>
              <a:gd name="T27" fmla="*/ 70 h 98"/>
              <a:gd name="T28" fmla="*/ 62 w 94"/>
              <a:gd name="T29" fmla="*/ 60 h 98"/>
              <a:gd name="T30" fmla="*/ 50 w 94"/>
              <a:gd name="T31" fmla="*/ 54 h 98"/>
              <a:gd name="T32" fmla="*/ 44 w 94"/>
              <a:gd name="T33" fmla="*/ 44 h 98"/>
              <a:gd name="T34" fmla="*/ 38 w 94"/>
              <a:gd name="T35" fmla="*/ 32 h 98"/>
              <a:gd name="T36" fmla="*/ 38 w 94"/>
              <a:gd name="T37" fmla="*/ 22 h 98"/>
              <a:gd name="T38" fmla="*/ 48 w 94"/>
              <a:gd name="T39" fmla="*/ 26 h 98"/>
              <a:gd name="T40" fmla="*/ 58 w 94"/>
              <a:gd name="T41" fmla="*/ 26 h 98"/>
              <a:gd name="T42" fmla="*/ 58 w 94"/>
              <a:gd name="T43" fmla="*/ 16 h 98"/>
              <a:gd name="T44" fmla="*/ 70 w 94"/>
              <a:gd name="T45" fmla="*/ 14 h 98"/>
              <a:gd name="T46" fmla="*/ 84 w 94"/>
              <a:gd name="T47" fmla="*/ 14 h 98"/>
              <a:gd name="T48" fmla="*/ 94 w 94"/>
              <a:gd name="T49" fmla="*/ 12 h 98"/>
              <a:gd name="T50" fmla="*/ 86 w 94"/>
              <a:gd name="T51" fmla="*/ 6 h 98"/>
              <a:gd name="T52" fmla="*/ 70 w 94"/>
              <a:gd name="T53" fmla="*/ 4 h 98"/>
              <a:gd name="T54" fmla="*/ 58 w 94"/>
              <a:gd name="T55" fmla="*/ 0 h 98"/>
              <a:gd name="T56" fmla="*/ 40 w 94"/>
              <a:gd name="T57" fmla="*/ 10 h 98"/>
              <a:gd name="T58" fmla="*/ 26 w 94"/>
              <a:gd name="T59" fmla="*/ 12 h 98"/>
              <a:gd name="T60" fmla="*/ 14 w 94"/>
              <a:gd name="T61" fmla="*/ 16 h 98"/>
              <a:gd name="T62" fmla="*/ 10 w 94"/>
              <a:gd name="T63" fmla="*/ 26 h 98"/>
              <a:gd name="T64" fmla="*/ 0 w 94"/>
              <a:gd name="T65" fmla="*/ 38 h 98"/>
              <a:gd name="T66" fmla="*/ 10 w 94"/>
              <a:gd name="T67" fmla="*/ 46 h 98"/>
              <a:gd name="T68" fmla="*/ 20 w 94"/>
              <a:gd name="T69" fmla="*/ 48 h 98"/>
              <a:gd name="T70" fmla="*/ 14 w 94"/>
              <a:gd name="T71" fmla="*/ 58 h 98"/>
              <a:gd name="T72" fmla="*/ 26 w 94"/>
              <a:gd name="T73" fmla="*/ 58 h 98"/>
              <a:gd name="T74" fmla="*/ 42 w 94"/>
              <a:gd name="T75" fmla="*/ 62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94" h="98">
                <a:moveTo>
                  <a:pt x="42" y="62"/>
                </a:moveTo>
                <a:lnTo>
                  <a:pt x="46" y="64"/>
                </a:lnTo>
                <a:lnTo>
                  <a:pt x="44" y="68"/>
                </a:lnTo>
                <a:lnTo>
                  <a:pt x="38" y="68"/>
                </a:lnTo>
                <a:lnTo>
                  <a:pt x="30" y="66"/>
                </a:lnTo>
                <a:lnTo>
                  <a:pt x="24" y="66"/>
                </a:lnTo>
                <a:lnTo>
                  <a:pt x="20" y="70"/>
                </a:lnTo>
                <a:lnTo>
                  <a:pt x="20" y="78"/>
                </a:lnTo>
                <a:lnTo>
                  <a:pt x="26" y="82"/>
                </a:lnTo>
                <a:lnTo>
                  <a:pt x="26" y="88"/>
                </a:lnTo>
                <a:lnTo>
                  <a:pt x="28" y="92"/>
                </a:lnTo>
                <a:lnTo>
                  <a:pt x="32" y="86"/>
                </a:lnTo>
                <a:lnTo>
                  <a:pt x="34" y="90"/>
                </a:lnTo>
                <a:lnTo>
                  <a:pt x="36" y="98"/>
                </a:lnTo>
                <a:lnTo>
                  <a:pt x="42" y="96"/>
                </a:lnTo>
                <a:lnTo>
                  <a:pt x="42" y="92"/>
                </a:lnTo>
                <a:lnTo>
                  <a:pt x="46" y="98"/>
                </a:lnTo>
                <a:lnTo>
                  <a:pt x="48" y="94"/>
                </a:lnTo>
                <a:lnTo>
                  <a:pt x="48" y="90"/>
                </a:lnTo>
                <a:lnTo>
                  <a:pt x="44" y="86"/>
                </a:lnTo>
                <a:lnTo>
                  <a:pt x="40" y="80"/>
                </a:lnTo>
                <a:lnTo>
                  <a:pt x="42" y="76"/>
                </a:lnTo>
                <a:lnTo>
                  <a:pt x="46" y="76"/>
                </a:lnTo>
                <a:lnTo>
                  <a:pt x="52" y="74"/>
                </a:lnTo>
                <a:lnTo>
                  <a:pt x="48" y="70"/>
                </a:lnTo>
                <a:lnTo>
                  <a:pt x="48" y="64"/>
                </a:lnTo>
                <a:lnTo>
                  <a:pt x="52" y="68"/>
                </a:lnTo>
                <a:lnTo>
                  <a:pt x="58" y="70"/>
                </a:lnTo>
                <a:lnTo>
                  <a:pt x="64" y="66"/>
                </a:lnTo>
                <a:lnTo>
                  <a:pt x="62" y="60"/>
                </a:lnTo>
                <a:lnTo>
                  <a:pt x="58" y="56"/>
                </a:lnTo>
                <a:lnTo>
                  <a:pt x="50" y="54"/>
                </a:lnTo>
                <a:lnTo>
                  <a:pt x="46" y="50"/>
                </a:lnTo>
                <a:lnTo>
                  <a:pt x="44" y="44"/>
                </a:lnTo>
                <a:lnTo>
                  <a:pt x="44" y="40"/>
                </a:lnTo>
                <a:lnTo>
                  <a:pt x="38" y="32"/>
                </a:lnTo>
                <a:lnTo>
                  <a:pt x="36" y="28"/>
                </a:lnTo>
                <a:lnTo>
                  <a:pt x="38" y="22"/>
                </a:lnTo>
                <a:lnTo>
                  <a:pt x="44" y="20"/>
                </a:lnTo>
                <a:lnTo>
                  <a:pt x="48" y="26"/>
                </a:lnTo>
                <a:lnTo>
                  <a:pt x="56" y="28"/>
                </a:lnTo>
                <a:lnTo>
                  <a:pt x="58" y="26"/>
                </a:lnTo>
                <a:lnTo>
                  <a:pt x="60" y="22"/>
                </a:lnTo>
                <a:lnTo>
                  <a:pt x="58" y="16"/>
                </a:lnTo>
                <a:lnTo>
                  <a:pt x="64" y="16"/>
                </a:lnTo>
                <a:lnTo>
                  <a:pt x="70" y="14"/>
                </a:lnTo>
                <a:lnTo>
                  <a:pt x="78" y="14"/>
                </a:lnTo>
                <a:lnTo>
                  <a:pt x="84" y="14"/>
                </a:lnTo>
                <a:lnTo>
                  <a:pt x="90" y="14"/>
                </a:lnTo>
                <a:lnTo>
                  <a:pt x="94" y="12"/>
                </a:lnTo>
                <a:lnTo>
                  <a:pt x="94" y="6"/>
                </a:lnTo>
                <a:lnTo>
                  <a:pt x="86" y="6"/>
                </a:lnTo>
                <a:lnTo>
                  <a:pt x="74" y="6"/>
                </a:lnTo>
                <a:lnTo>
                  <a:pt x="70" y="4"/>
                </a:lnTo>
                <a:lnTo>
                  <a:pt x="64" y="2"/>
                </a:lnTo>
                <a:lnTo>
                  <a:pt x="58" y="0"/>
                </a:lnTo>
                <a:lnTo>
                  <a:pt x="48" y="4"/>
                </a:lnTo>
                <a:lnTo>
                  <a:pt x="40" y="10"/>
                </a:lnTo>
                <a:lnTo>
                  <a:pt x="34" y="10"/>
                </a:lnTo>
                <a:lnTo>
                  <a:pt x="26" y="12"/>
                </a:lnTo>
                <a:lnTo>
                  <a:pt x="18" y="14"/>
                </a:lnTo>
                <a:lnTo>
                  <a:pt x="14" y="16"/>
                </a:lnTo>
                <a:lnTo>
                  <a:pt x="14" y="20"/>
                </a:lnTo>
                <a:lnTo>
                  <a:pt x="10" y="26"/>
                </a:lnTo>
                <a:lnTo>
                  <a:pt x="2" y="34"/>
                </a:lnTo>
                <a:lnTo>
                  <a:pt x="0" y="38"/>
                </a:lnTo>
                <a:lnTo>
                  <a:pt x="4" y="42"/>
                </a:lnTo>
                <a:lnTo>
                  <a:pt x="10" y="46"/>
                </a:lnTo>
                <a:lnTo>
                  <a:pt x="16" y="46"/>
                </a:lnTo>
                <a:lnTo>
                  <a:pt x="20" y="48"/>
                </a:lnTo>
                <a:lnTo>
                  <a:pt x="14" y="52"/>
                </a:lnTo>
                <a:lnTo>
                  <a:pt x="14" y="58"/>
                </a:lnTo>
                <a:lnTo>
                  <a:pt x="18" y="60"/>
                </a:lnTo>
                <a:lnTo>
                  <a:pt x="26" y="58"/>
                </a:lnTo>
                <a:lnTo>
                  <a:pt x="32" y="60"/>
                </a:lnTo>
                <a:lnTo>
                  <a:pt x="42" y="62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635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220" name="Freeform 223"/>
          <p:cNvSpPr>
            <a:spLocks/>
          </p:cNvSpPr>
          <p:nvPr/>
        </p:nvSpPr>
        <p:spPr bwMode="gray">
          <a:xfrm>
            <a:off x="4752975" y="3159125"/>
            <a:ext cx="36513" cy="84138"/>
          </a:xfrm>
          <a:custGeom>
            <a:avLst/>
            <a:gdLst>
              <a:gd name="T0" fmla="*/ 0 w 26"/>
              <a:gd name="T1" fmla="*/ 12 h 56"/>
              <a:gd name="T2" fmla="*/ 2 w 26"/>
              <a:gd name="T3" fmla="*/ 4 h 56"/>
              <a:gd name="T4" fmla="*/ 6 w 26"/>
              <a:gd name="T5" fmla="*/ 0 h 56"/>
              <a:gd name="T6" fmla="*/ 14 w 26"/>
              <a:gd name="T7" fmla="*/ 2 h 56"/>
              <a:gd name="T8" fmla="*/ 22 w 26"/>
              <a:gd name="T9" fmla="*/ 8 h 56"/>
              <a:gd name="T10" fmla="*/ 20 w 26"/>
              <a:gd name="T11" fmla="*/ 16 h 56"/>
              <a:gd name="T12" fmla="*/ 20 w 26"/>
              <a:gd name="T13" fmla="*/ 22 h 56"/>
              <a:gd name="T14" fmla="*/ 24 w 26"/>
              <a:gd name="T15" fmla="*/ 30 h 56"/>
              <a:gd name="T16" fmla="*/ 26 w 26"/>
              <a:gd name="T17" fmla="*/ 34 h 56"/>
              <a:gd name="T18" fmla="*/ 26 w 26"/>
              <a:gd name="T19" fmla="*/ 38 h 56"/>
              <a:gd name="T20" fmla="*/ 22 w 26"/>
              <a:gd name="T21" fmla="*/ 44 h 56"/>
              <a:gd name="T22" fmla="*/ 12 w 26"/>
              <a:gd name="T23" fmla="*/ 56 h 56"/>
              <a:gd name="T24" fmla="*/ 2 w 26"/>
              <a:gd name="T25" fmla="*/ 40 h 56"/>
              <a:gd name="T26" fmla="*/ 4 w 26"/>
              <a:gd name="T27" fmla="*/ 28 h 56"/>
              <a:gd name="T28" fmla="*/ 2 w 26"/>
              <a:gd name="T29" fmla="*/ 18 h 56"/>
              <a:gd name="T30" fmla="*/ 0 w 26"/>
              <a:gd name="T31" fmla="*/ 12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6" h="56">
                <a:moveTo>
                  <a:pt x="0" y="12"/>
                </a:moveTo>
                <a:lnTo>
                  <a:pt x="2" y="4"/>
                </a:lnTo>
                <a:lnTo>
                  <a:pt x="6" y="0"/>
                </a:lnTo>
                <a:lnTo>
                  <a:pt x="14" y="2"/>
                </a:lnTo>
                <a:lnTo>
                  <a:pt x="22" y="8"/>
                </a:lnTo>
                <a:lnTo>
                  <a:pt x="20" y="16"/>
                </a:lnTo>
                <a:lnTo>
                  <a:pt x="20" y="22"/>
                </a:lnTo>
                <a:lnTo>
                  <a:pt x="24" y="30"/>
                </a:lnTo>
                <a:lnTo>
                  <a:pt x="26" y="34"/>
                </a:lnTo>
                <a:lnTo>
                  <a:pt x="26" y="38"/>
                </a:lnTo>
                <a:lnTo>
                  <a:pt x="22" y="44"/>
                </a:lnTo>
                <a:lnTo>
                  <a:pt x="12" y="56"/>
                </a:lnTo>
                <a:lnTo>
                  <a:pt x="2" y="40"/>
                </a:lnTo>
                <a:lnTo>
                  <a:pt x="4" y="28"/>
                </a:lnTo>
                <a:lnTo>
                  <a:pt x="2" y="18"/>
                </a:lnTo>
                <a:lnTo>
                  <a:pt x="0" y="12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635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221" name="Freeform 224"/>
          <p:cNvSpPr>
            <a:spLocks/>
          </p:cNvSpPr>
          <p:nvPr/>
        </p:nvSpPr>
        <p:spPr bwMode="gray">
          <a:xfrm>
            <a:off x="4629150" y="3343275"/>
            <a:ext cx="19050" cy="17463"/>
          </a:xfrm>
          <a:custGeom>
            <a:avLst/>
            <a:gdLst>
              <a:gd name="T0" fmla="*/ 11 w 14"/>
              <a:gd name="T1" fmla="*/ 4 h 12"/>
              <a:gd name="T2" fmla="*/ 9 w 14"/>
              <a:gd name="T3" fmla="*/ 12 h 12"/>
              <a:gd name="T4" fmla="*/ 11 w 14"/>
              <a:gd name="T5" fmla="*/ 4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" h="12">
                <a:moveTo>
                  <a:pt x="11" y="4"/>
                </a:moveTo>
                <a:cubicBezTo>
                  <a:pt x="0" y="0"/>
                  <a:pt x="1" y="7"/>
                  <a:pt x="9" y="12"/>
                </a:cubicBezTo>
                <a:cubicBezTo>
                  <a:pt x="13" y="5"/>
                  <a:pt x="14" y="7"/>
                  <a:pt x="11" y="4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6350" cmpd="sng">
            <a:solidFill>
              <a:schemeClr val="bg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222" name="Freeform 225"/>
          <p:cNvSpPr>
            <a:spLocks/>
          </p:cNvSpPr>
          <p:nvPr/>
        </p:nvSpPr>
        <p:spPr bwMode="gray">
          <a:xfrm>
            <a:off x="6607175" y="3881438"/>
            <a:ext cx="112713" cy="101600"/>
          </a:xfrm>
          <a:custGeom>
            <a:avLst/>
            <a:gdLst>
              <a:gd name="T0" fmla="*/ 40 w 80"/>
              <a:gd name="T1" fmla="*/ 66 h 68"/>
              <a:gd name="T2" fmla="*/ 34 w 80"/>
              <a:gd name="T3" fmla="*/ 66 h 68"/>
              <a:gd name="T4" fmla="*/ 32 w 80"/>
              <a:gd name="T5" fmla="*/ 68 h 68"/>
              <a:gd name="T6" fmla="*/ 18 w 80"/>
              <a:gd name="T7" fmla="*/ 64 h 68"/>
              <a:gd name="T8" fmla="*/ 12 w 80"/>
              <a:gd name="T9" fmla="*/ 54 h 68"/>
              <a:gd name="T10" fmla="*/ 8 w 80"/>
              <a:gd name="T11" fmla="*/ 44 h 68"/>
              <a:gd name="T12" fmla="*/ 0 w 80"/>
              <a:gd name="T13" fmla="*/ 24 h 68"/>
              <a:gd name="T14" fmla="*/ 0 w 80"/>
              <a:gd name="T15" fmla="*/ 18 h 68"/>
              <a:gd name="T16" fmla="*/ 8 w 80"/>
              <a:gd name="T17" fmla="*/ 4 h 68"/>
              <a:gd name="T18" fmla="*/ 48 w 80"/>
              <a:gd name="T19" fmla="*/ 2 h 68"/>
              <a:gd name="T20" fmla="*/ 48 w 80"/>
              <a:gd name="T21" fmla="*/ 8 h 68"/>
              <a:gd name="T22" fmla="*/ 58 w 80"/>
              <a:gd name="T23" fmla="*/ 8 h 68"/>
              <a:gd name="T24" fmla="*/ 62 w 80"/>
              <a:gd name="T25" fmla="*/ 0 h 68"/>
              <a:gd name="T26" fmla="*/ 66 w 80"/>
              <a:gd name="T27" fmla="*/ 2 h 68"/>
              <a:gd name="T28" fmla="*/ 68 w 80"/>
              <a:gd name="T29" fmla="*/ 6 h 68"/>
              <a:gd name="T30" fmla="*/ 80 w 80"/>
              <a:gd name="T31" fmla="*/ 6 h 68"/>
              <a:gd name="T32" fmla="*/ 80 w 80"/>
              <a:gd name="T33" fmla="*/ 16 h 68"/>
              <a:gd name="T34" fmla="*/ 76 w 80"/>
              <a:gd name="T35" fmla="*/ 26 h 68"/>
              <a:gd name="T36" fmla="*/ 70 w 80"/>
              <a:gd name="T37" fmla="*/ 38 h 68"/>
              <a:gd name="T38" fmla="*/ 64 w 80"/>
              <a:gd name="T39" fmla="*/ 46 h 68"/>
              <a:gd name="T40" fmla="*/ 54 w 80"/>
              <a:gd name="T41" fmla="*/ 50 h 68"/>
              <a:gd name="T42" fmla="*/ 54 w 80"/>
              <a:gd name="T43" fmla="*/ 58 h 68"/>
              <a:gd name="T44" fmla="*/ 44 w 80"/>
              <a:gd name="T45" fmla="*/ 62 h 68"/>
              <a:gd name="T46" fmla="*/ 40 w 80"/>
              <a:gd name="T47" fmla="*/ 66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80" h="68">
                <a:moveTo>
                  <a:pt x="40" y="66"/>
                </a:moveTo>
                <a:lnTo>
                  <a:pt x="34" y="66"/>
                </a:lnTo>
                <a:lnTo>
                  <a:pt x="32" y="68"/>
                </a:lnTo>
                <a:lnTo>
                  <a:pt x="18" y="64"/>
                </a:lnTo>
                <a:lnTo>
                  <a:pt x="12" y="54"/>
                </a:lnTo>
                <a:lnTo>
                  <a:pt x="8" y="44"/>
                </a:lnTo>
                <a:lnTo>
                  <a:pt x="0" y="24"/>
                </a:lnTo>
                <a:lnTo>
                  <a:pt x="0" y="18"/>
                </a:lnTo>
                <a:lnTo>
                  <a:pt x="8" y="4"/>
                </a:lnTo>
                <a:lnTo>
                  <a:pt x="48" y="2"/>
                </a:lnTo>
                <a:lnTo>
                  <a:pt x="48" y="8"/>
                </a:lnTo>
                <a:lnTo>
                  <a:pt x="58" y="8"/>
                </a:lnTo>
                <a:lnTo>
                  <a:pt x="62" y="0"/>
                </a:lnTo>
                <a:lnTo>
                  <a:pt x="66" y="2"/>
                </a:lnTo>
                <a:lnTo>
                  <a:pt x="68" y="6"/>
                </a:lnTo>
                <a:lnTo>
                  <a:pt x="80" y="6"/>
                </a:lnTo>
                <a:lnTo>
                  <a:pt x="80" y="16"/>
                </a:lnTo>
                <a:lnTo>
                  <a:pt x="76" y="26"/>
                </a:lnTo>
                <a:lnTo>
                  <a:pt x="70" y="38"/>
                </a:lnTo>
                <a:lnTo>
                  <a:pt x="64" y="46"/>
                </a:lnTo>
                <a:lnTo>
                  <a:pt x="54" y="50"/>
                </a:lnTo>
                <a:lnTo>
                  <a:pt x="54" y="58"/>
                </a:lnTo>
                <a:lnTo>
                  <a:pt x="44" y="62"/>
                </a:lnTo>
                <a:lnTo>
                  <a:pt x="40" y="66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635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223" name="Freeform 226"/>
          <p:cNvSpPr>
            <a:spLocks/>
          </p:cNvSpPr>
          <p:nvPr/>
        </p:nvSpPr>
        <p:spPr bwMode="gray">
          <a:xfrm>
            <a:off x="6604000" y="3676650"/>
            <a:ext cx="157163" cy="347663"/>
          </a:xfrm>
          <a:custGeom>
            <a:avLst/>
            <a:gdLst>
              <a:gd name="T0" fmla="*/ 42 w 112"/>
              <a:gd name="T1" fmla="*/ 204 h 234"/>
              <a:gd name="T2" fmla="*/ 44 w 112"/>
              <a:gd name="T3" fmla="*/ 206 h 234"/>
              <a:gd name="T4" fmla="*/ 44 w 112"/>
              <a:gd name="T5" fmla="*/ 208 h 234"/>
              <a:gd name="T6" fmla="*/ 44 w 112"/>
              <a:gd name="T7" fmla="*/ 214 h 234"/>
              <a:gd name="T8" fmla="*/ 42 w 112"/>
              <a:gd name="T9" fmla="*/ 214 h 234"/>
              <a:gd name="T10" fmla="*/ 40 w 112"/>
              <a:gd name="T11" fmla="*/ 234 h 234"/>
              <a:gd name="T12" fmla="*/ 52 w 112"/>
              <a:gd name="T13" fmla="*/ 226 h 234"/>
              <a:gd name="T14" fmla="*/ 66 w 112"/>
              <a:gd name="T15" fmla="*/ 218 h 234"/>
              <a:gd name="T16" fmla="*/ 66 w 112"/>
              <a:gd name="T17" fmla="*/ 210 h 234"/>
              <a:gd name="T18" fmla="*/ 70 w 112"/>
              <a:gd name="T19" fmla="*/ 204 h 234"/>
              <a:gd name="T20" fmla="*/ 82 w 112"/>
              <a:gd name="T21" fmla="*/ 206 h 234"/>
              <a:gd name="T22" fmla="*/ 94 w 112"/>
              <a:gd name="T23" fmla="*/ 202 h 234"/>
              <a:gd name="T24" fmla="*/ 108 w 112"/>
              <a:gd name="T25" fmla="*/ 190 h 234"/>
              <a:gd name="T26" fmla="*/ 112 w 112"/>
              <a:gd name="T27" fmla="*/ 172 h 234"/>
              <a:gd name="T28" fmla="*/ 108 w 112"/>
              <a:gd name="T29" fmla="*/ 152 h 234"/>
              <a:gd name="T30" fmla="*/ 104 w 112"/>
              <a:gd name="T31" fmla="*/ 138 h 234"/>
              <a:gd name="T32" fmla="*/ 100 w 112"/>
              <a:gd name="T33" fmla="*/ 122 h 234"/>
              <a:gd name="T34" fmla="*/ 60 w 112"/>
              <a:gd name="T35" fmla="*/ 78 h 234"/>
              <a:gd name="T36" fmla="*/ 54 w 112"/>
              <a:gd name="T37" fmla="*/ 70 h 234"/>
              <a:gd name="T38" fmla="*/ 62 w 112"/>
              <a:gd name="T39" fmla="*/ 50 h 234"/>
              <a:gd name="T40" fmla="*/ 74 w 112"/>
              <a:gd name="T41" fmla="*/ 34 h 234"/>
              <a:gd name="T42" fmla="*/ 82 w 112"/>
              <a:gd name="T43" fmla="*/ 32 h 234"/>
              <a:gd name="T44" fmla="*/ 80 w 112"/>
              <a:gd name="T45" fmla="*/ 24 h 234"/>
              <a:gd name="T46" fmla="*/ 70 w 112"/>
              <a:gd name="T47" fmla="*/ 20 h 234"/>
              <a:gd name="T48" fmla="*/ 68 w 112"/>
              <a:gd name="T49" fmla="*/ 6 h 234"/>
              <a:gd name="T50" fmla="*/ 58 w 112"/>
              <a:gd name="T51" fmla="*/ 4 h 234"/>
              <a:gd name="T52" fmla="*/ 50 w 112"/>
              <a:gd name="T53" fmla="*/ 0 h 234"/>
              <a:gd name="T54" fmla="*/ 44 w 112"/>
              <a:gd name="T55" fmla="*/ 0 h 234"/>
              <a:gd name="T56" fmla="*/ 34 w 112"/>
              <a:gd name="T57" fmla="*/ 6 h 234"/>
              <a:gd name="T58" fmla="*/ 2 w 112"/>
              <a:gd name="T59" fmla="*/ 8 h 234"/>
              <a:gd name="T60" fmla="*/ 0 w 112"/>
              <a:gd name="T61" fmla="*/ 14 h 234"/>
              <a:gd name="T62" fmla="*/ 10 w 112"/>
              <a:gd name="T63" fmla="*/ 24 h 234"/>
              <a:gd name="T64" fmla="*/ 12 w 112"/>
              <a:gd name="T65" fmla="*/ 38 h 234"/>
              <a:gd name="T66" fmla="*/ 34 w 112"/>
              <a:gd name="T67" fmla="*/ 36 h 234"/>
              <a:gd name="T68" fmla="*/ 40 w 112"/>
              <a:gd name="T69" fmla="*/ 46 h 234"/>
              <a:gd name="T70" fmla="*/ 42 w 112"/>
              <a:gd name="T71" fmla="*/ 56 h 234"/>
              <a:gd name="T72" fmla="*/ 28 w 112"/>
              <a:gd name="T73" fmla="*/ 56 h 234"/>
              <a:gd name="T74" fmla="*/ 26 w 112"/>
              <a:gd name="T75" fmla="*/ 66 h 234"/>
              <a:gd name="T76" fmla="*/ 34 w 112"/>
              <a:gd name="T77" fmla="*/ 70 h 234"/>
              <a:gd name="T78" fmla="*/ 62 w 112"/>
              <a:gd name="T79" fmla="*/ 96 h 234"/>
              <a:gd name="T80" fmla="*/ 80 w 112"/>
              <a:gd name="T81" fmla="*/ 116 h 234"/>
              <a:gd name="T82" fmla="*/ 84 w 112"/>
              <a:gd name="T83" fmla="*/ 130 h 234"/>
              <a:gd name="T84" fmla="*/ 82 w 112"/>
              <a:gd name="T85" fmla="*/ 144 h 234"/>
              <a:gd name="T86" fmla="*/ 82 w 112"/>
              <a:gd name="T87" fmla="*/ 152 h 234"/>
              <a:gd name="T88" fmla="*/ 78 w 112"/>
              <a:gd name="T89" fmla="*/ 164 h 234"/>
              <a:gd name="T90" fmla="*/ 72 w 112"/>
              <a:gd name="T91" fmla="*/ 176 h 234"/>
              <a:gd name="T92" fmla="*/ 66 w 112"/>
              <a:gd name="T93" fmla="*/ 184 h 234"/>
              <a:gd name="T94" fmla="*/ 56 w 112"/>
              <a:gd name="T95" fmla="*/ 188 h 234"/>
              <a:gd name="T96" fmla="*/ 56 w 112"/>
              <a:gd name="T97" fmla="*/ 196 h 234"/>
              <a:gd name="T98" fmla="*/ 46 w 112"/>
              <a:gd name="T99" fmla="*/ 200 h 234"/>
              <a:gd name="T100" fmla="*/ 42 w 112"/>
              <a:gd name="T101" fmla="*/ 204 h 2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12" h="234">
                <a:moveTo>
                  <a:pt x="42" y="204"/>
                </a:moveTo>
                <a:lnTo>
                  <a:pt x="44" y="206"/>
                </a:lnTo>
                <a:lnTo>
                  <a:pt x="44" y="208"/>
                </a:lnTo>
                <a:lnTo>
                  <a:pt x="44" y="214"/>
                </a:lnTo>
                <a:lnTo>
                  <a:pt x="42" y="214"/>
                </a:lnTo>
                <a:lnTo>
                  <a:pt x="40" y="234"/>
                </a:lnTo>
                <a:lnTo>
                  <a:pt x="52" y="226"/>
                </a:lnTo>
                <a:lnTo>
                  <a:pt x="66" y="218"/>
                </a:lnTo>
                <a:lnTo>
                  <a:pt x="66" y="210"/>
                </a:lnTo>
                <a:lnTo>
                  <a:pt x="70" y="204"/>
                </a:lnTo>
                <a:lnTo>
                  <a:pt x="82" y="206"/>
                </a:lnTo>
                <a:lnTo>
                  <a:pt x="94" y="202"/>
                </a:lnTo>
                <a:lnTo>
                  <a:pt x="108" y="190"/>
                </a:lnTo>
                <a:lnTo>
                  <a:pt x="112" y="172"/>
                </a:lnTo>
                <a:lnTo>
                  <a:pt x="108" y="152"/>
                </a:lnTo>
                <a:lnTo>
                  <a:pt x="104" y="138"/>
                </a:lnTo>
                <a:lnTo>
                  <a:pt x="100" y="122"/>
                </a:lnTo>
                <a:lnTo>
                  <a:pt x="60" y="78"/>
                </a:lnTo>
                <a:lnTo>
                  <a:pt x="54" y="70"/>
                </a:lnTo>
                <a:lnTo>
                  <a:pt x="62" y="50"/>
                </a:lnTo>
                <a:lnTo>
                  <a:pt x="74" y="34"/>
                </a:lnTo>
                <a:lnTo>
                  <a:pt x="82" y="32"/>
                </a:lnTo>
                <a:lnTo>
                  <a:pt x="80" y="24"/>
                </a:lnTo>
                <a:lnTo>
                  <a:pt x="70" y="20"/>
                </a:lnTo>
                <a:lnTo>
                  <a:pt x="68" y="6"/>
                </a:lnTo>
                <a:lnTo>
                  <a:pt x="58" y="4"/>
                </a:lnTo>
                <a:lnTo>
                  <a:pt x="50" y="0"/>
                </a:lnTo>
                <a:lnTo>
                  <a:pt x="44" y="0"/>
                </a:lnTo>
                <a:lnTo>
                  <a:pt x="34" y="6"/>
                </a:lnTo>
                <a:lnTo>
                  <a:pt x="2" y="8"/>
                </a:lnTo>
                <a:lnTo>
                  <a:pt x="0" y="14"/>
                </a:lnTo>
                <a:lnTo>
                  <a:pt x="10" y="24"/>
                </a:lnTo>
                <a:lnTo>
                  <a:pt x="12" y="38"/>
                </a:lnTo>
                <a:lnTo>
                  <a:pt x="34" y="36"/>
                </a:lnTo>
                <a:lnTo>
                  <a:pt x="40" y="46"/>
                </a:lnTo>
                <a:lnTo>
                  <a:pt x="42" y="56"/>
                </a:lnTo>
                <a:lnTo>
                  <a:pt x="28" y="56"/>
                </a:lnTo>
                <a:lnTo>
                  <a:pt x="26" y="66"/>
                </a:lnTo>
                <a:lnTo>
                  <a:pt x="34" y="70"/>
                </a:lnTo>
                <a:lnTo>
                  <a:pt x="62" y="96"/>
                </a:lnTo>
                <a:lnTo>
                  <a:pt x="80" y="116"/>
                </a:lnTo>
                <a:lnTo>
                  <a:pt x="84" y="130"/>
                </a:lnTo>
                <a:lnTo>
                  <a:pt x="82" y="144"/>
                </a:lnTo>
                <a:lnTo>
                  <a:pt x="82" y="152"/>
                </a:lnTo>
                <a:lnTo>
                  <a:pt x="78" y="164"/>
                </a:lnTo>
                <a:lnTo>
                  <a:pt x="72" y="176"/>
                </a:lnTo>
                <a:lnTo>
                  <a:pt x="66" y="184"/>
                </a:lnTo>
                <a:lnTo>
                  <a:pt x="56" y="188"/>
                </a:lnTo>
                <a:lnTo>
                  <a:pt x="56" y="196"/>
                </a:lnTo>
                <a:lnTo>
                  <a:pt x="46" y="200"/>
                </a:lnTo>
                <a:lnTo>
                  <a:pt x="42" y="204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635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224" name="Freeform 227"/>
          <p:cNvSpPr>
            <a:spLocks/>
          </p:cNvSpPr>
          <p:nvPr/>
        </p:nvSpPr>
        <p:spPr bwMode="gray">
          <a:xfrm>
            <a:off x="6061075" y="3341688"/>
            <a:ext cx="53975" cy="52387"/>
          </a:xfrm>
          <a:custGeom>
            <a:avLst/>
            <a:gdLst>
              <a:gd name="T0" fmla="*/ 14 w 38"/>
              <a:gd name="T1" fmla="*/ 36 h 36"/>
              <a:gd name="T2" fmla="*/ 12 w 38"/>
              <a:gd name="T3" fmla="*/ 28 h 36"/>
              <a:gd name="T4" fmla="*/ 2 w 38"/>
              <a:gd name="T5" fmla="*/ 22 h 36"/>
              <a:gd name="T6" fmla="*/ 0 w 38"/>
              <a:gd name="T7" fmla="*/ 8 h 36"/>
              <a:gd name="T8" fmla="*/ 6 w 38"/>
              <a:gd name="T9" fmla="*/ 4 h 36"/>
              <a:gd name="T10" fmla="*/ 20 w 38"/>
              <a:gd name="T11" fmla="*/ 0 h 36"/>
              <a:gd name="T12" fmla="*/ 28 w 38"/>
              <a:gd name="T13" fmla="*/ 6 h 36"/>
              <a:gd name="T14" fmla="*/ 38 w 38"/>
              <a:gd name="T15" fmla="*/ 12 h 36"/>
              <a:gd name="T16" fmla="*/ 38 w 38"/>
              <a:gd name="T17" fmla="*/ 20 h 36"/>
              <a:gd name="T18" fmla="*/ 32 w 38"/>
              <a:gd name="T19" fmla="*/ 26 h 36"/>
              <a:gd name="T20" fmla="*/ 24 w 38"/>
              <a:gd name="T21" fmla="*/ 30 h 36"/>
              <a:gd name="T22" fmla="*/ 14 w 38"/>
              <a:gd name="T23" fmla="*/ 36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8" h="36">
                <a:moveTo>
                  <a:pt x="14" y="36"/>
                </a:moveTo>
                <a:lnTo>
                  <a:pt x="12" y="28"/>
                </a:lnTo>
                <a:lnTo>
                  <a:pt x="2" y="22"/>
                </a:lnTo>
                <a:lnTo>
                  <a:pt x="0" y="8"/>
                </a:lnTo>
                <a:lnTo>
                  <a:pt x="6" y="4"/>
                </a:lnTo>
                <a:lnTo>
                  <a:pt x="20" y="0"/>
                </a:lnTo>
                <a:lnTo>
                  <a:pt x="28" y="6"/>
                </a:lnTo>
                <a:lnTo>
                  <a:pt x="38" y="12"/>
                </a:lnTo>
                <a:lnTo>
                  <a:pt x="38" y="20"/>
                </a:lnTo>
                <a:lnTo>
                  <a:pt x="32" y="26"/>
                </a:lnTo>
                <a:lnTo>
                  <a:pt x="24" y="30"/>
                </a:lnTo>
                <a:lnTo>
                  <a:pt x="14" y="36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635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225" name="Freeform 228"/>
          <p:cNvSpPr>
            <a:spLocks/>
          </p:cNvSpPr>
          <p:nvPr/>
        </p:nvSpPr>
        <p:spPr bwMode="gray">
          <a:xfrm>
            <a:off x="6105525" y="3486150"/>
            <a:ext cx="182563" cy="107950"/>
          </a:xfrm>
          <a:custGeom>
            <a:avLst/>
            <a:gdLst>
              <a:gd name="T0" fmla="*/ 16 w 130"/>
              <a:gd name="T1" fmla="*/ 6 h 72"/>
              <a:gd name="T2" fmla="*/ 30 w 130"/>
              <a:gd name="T3" fmla="*/ 0 h 72"/>
              <a:gd name="T4" fmla="*/ 44 w 130"/>
              <a:gd name="T5" fmla="*/ 14 h 72"/>
              <a:gd name="T6" fmla="*/ 60 w 130"/>
              <a:gd name="T7" fmla="*/ 22 h 72"/>
              <a:gd name="T8" fmla="*/ 72 w 130"/>
              <a:gd name="T9" fmla="*/ 30 h 72"/>
              <a:gd name="T10" fmla="*/ 88 w 130"/>
              <a:gd name="T11" fmla="*/ 40 h 72"/>
              <a:gd name="T12" fmla="*/ 104 w 130"/>
              <a:gd name="T13" fmla="*/ 44 h 72"/>
              <a:gd name="T14" fmla="*/ 128 w 130"/>
              <a:gd name="T15" fmla="*/ 46 h 72"/>
              <a:gd name="T16" fmla="*/ 128 w 130"/>
              <a:gd name="T17" fmla="*/ 58 h 72"/>
              <a:gd name="T18" fmla="*/ 130 w 130"/>
              <a:gd name="T19" fmla="*/ 70 h 72"/>
              <a:gd name="T20" fmla="*/ 102 w 130"/>
              <a:gd name="T21" fmla="*/ 72 h 72"/>
              <a:gd name="T22" fmla="*/ 88 w 130"/>
              <a:gd name="T23" fmla="*/ 66 h 72"/>
              <a:gd name="T24" fmla="*/ 72 w 130"/>
              <a:gd name="T25" fmla="*/ 54 h 72"/>
              <a:gd name="T26" fmla="*/ 48 w 130"/>
              <a:gd name="T27" fmla="*/ 52 h 72"/>
              <a:gd name="T28" fmla="*/ 34 w 130"/>
              <a:gd name="T29" fmla="*/ 46 h 72"/>
              <a:gd name="T30" fmla="*/ 20 w 130"/>
              <a:gd name="T31" fmla="*/ 36 h 72"/>
              <a:gd name="T32" fmla="*/ 0 w 130"/>
              <a:gd name="T33" fmla="*/ 30 h 72"/>
              <a:gd name="T34" fmla="*/ 4 w 130"/>
              <a:gd name="T35" fmla="*/ 14 h 72"/>
              <a:gd name="T36" fmla="*/ 16 w 130"/>
              <a:gd name="T37" fmla="*/ 6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30" h="72">
                <a:moveTo>
                  <a:pt x="16" y="6"/>
                </a:moveTo>
                <a:lnTo>
                  <a:pt x="30" y="0"/>
                </a:lnTo>
                <a:lnTo>
                  <a:pt x="44" y="14"/>
                </a:lnTo>
                <a:lnTo>
                  <a:pt x="60" y="22"/>
                </a:lnTo>
                <a:lnTo>
                  <a:pt x="72" y="30"/>
                </a:lnTo>
                <a:lnTo>
                  <a:pt x="88" y="40"/>
                </a:lnTo>
                <a:lnTo>
                  <a:pt x="104" y="44"/>
                </a:lnTo>
                <a:lnTo>
                  <a:pt x="128" y="46"/>
                </a:lnTo>
                <a:lnTo>
                  <a:pt x="128" y="58"/>
                </a:lnTo>
                <a:lnTo>
                  <a:pt x="130" y="70"/>
                </a:lnTo>
                <a:lnTo>
                  <a:pt x="102" y="72"/>
                </a:lnTo>
                <a:lnTo>
                  <a:pt x="88" y="66"/>
                </a:lnTo>
                <a:lnTo>
                  <a:pt x="72" y="54"/>
                </a:lnTo>
                <a:lnTo>
                  <a:pt x="48" y="52"/>
                </a:lnTo>
                <a:lnTo>
                  <a:pt x="34" y="46"/>
                </a:lnTo>
                <a:lnTo>
                  <a:pt x="20" y="36"/>
                </a:lnTo>
                <a:lnTo>
                  <a:pt x="0" y="30"/>
                </a:lnTo>
                <a:lnTo>
                  <a:pt x="4" y="14"/>
                </a:lnTo>
                <a:lnTo>
                  <a:pt x="16" y="6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635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226" name="Freeform 229"/>
          <p:cNvSpPr>
            <a:spLocks/>
          </p:cNvSpPr>
          <p:nvPr/>
        </p:nvSpPr>
        <p:spPr bwMode="gray">
          <a:xfrm>
            <a:off x="6308725" y="3546475"/>
            <a:ext cx="69850" cy="38100"/>
          </a:xfrm>
          <a:custGeom>
            <a:avLst/>
            <a:gdLst>
              <a:gd name="T0" fmla="*/ 10 w 50"/>
              <a:gd name="T1" fmla="*/ 0 h 26"/>
              <a:gd name="T2" fmla="*/ 4 w 50"/>
              <a:gd name="T3" fmla="*/ 6 h 26"/>
              <a:gd name="T4" fmla="*/ 2 w 50"/>
              <a:gd name="T5" fmla="*/ 6 h 26"/>
              <a:gd name="T6" fmla="*/ 0 w 50"/>
              <a:gd name="T7" fmla="*/ 14 h 26"/>
              <a:gd name="T8" fmla="*/ 2 w 50"/>
              <a:gd name="T9" fmla="*/ 20 h 26"/>
              <a:gd name="T10" fmla="*/ 8 w 50"/>
              <a:gd name="T11" fmla="*/ 24 h 26"/>
              <a:gd name="T12" fmla="*/ 16 w 50"/>
              <a:gd name="T13" fmla="*/ 26 h 26"/>
              <a:gd name="T14" fmla="*/ 32 w 50"/>
              <a:gd name="T15" fmla="*/ 24 h 26"/>
              <a:gd name="T16" fmla="*/ 46 w 50"/>
              <a:gd name="T17" fmla="*/ 22 h 26"/>
              <a:gd name="T18" fmla="*/ 50 w 50"/>
              <a:gd name="T19" fmla="*/ 16 h 26"/>
              <a:gd name="T20" fmla="*/ 46 w 50"/>
              <a:gd name="T21" fmla="*/ 6 h 26"/>
              <a:gd name="T22" fmla="*/ 32 w 50"/>
              <a:gd name="T23" fmla="*/ 4 h 26"/>
              <a:gd name="T24" fmla="*/ 20 w 50"/>
              <a:gd name="T25" fmla="*/ 0 h 26"/>
              <a:gd name="T26" fmla="*/ 10 w 50"/>
              <a:gd name="T27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50" h="26">
                <a:moveTo>
                  <a:pt x="10" y="0"/>
                </a:moveTo>
                <a:lnTo>
                  <a:pt x="4" y="6"/>
                </a:lnTo>
                <a:lnTo>
                  <a:pt x="2" y="6"/>
                </a:lnTo>
                <a:lnTo>
                  <a:pt x="0" y="14"/>
                </a:lnTo>
                <a:lnTo>
                  <a:pt x="2" y="20"/>
                </a:lnTo>
                <a:lnTo>
                  <a:pt x="8" y="24"/>
                </a:lnTo>
                <a:lnTo>
                  <a:pt x="16" y="26"/>
                </a:lnTo>
                <a:lnTo>
                  <a:pt x="32" y="24"/>
                </a:lnTo>
                <a:lnTo>
                  <a:pt x="46" y="22"/>
                </a:lnTo>
                <a:lnTo>
                  <a:pt x="50" y="16"/>
                </a:lnTo>
                <a:lnTo>
                  <a:pt x="46" y="6"/>
                </a:lnTo>
                <a:lnTo>
                  <a:pt x="32" y="4"/>
                </a:lnTo>
                <a:lnTo>
                  <a:pt x="20" y="0"/>
                </a:lnTo>
                <a:lnTo>
                  <a:pt x="10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635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227" name="Freeform 230"/>
          <p:cNvSpPr>
            <a:spLocks/>
          </p:cNvSpPr>
          <p:nvPr/>
        </p:nvSpPr>
        <p:spPr bwMode="gray">
          <a:xfrm>
            <a:off x="6288088" y="3590925"/>
            <a:ext cx="98425" cy="133350"/>
          </a:xfrm>
          <a:custGeom>
            <a:avLst/>
            <a:gdLst>
              <a:gd name="T0" fmla="*/ 14 w 70"/>
              <a:gd name="T1" fmla="*/ 74 h 90"/>
              <a:gd name="T2" fmla="*/ 10 w 70"/>
              <a:gd name="T3" fmla="*/ 50 h 90"/>
              <a:gd name="T4" fmla="*/ 8 w 70"/>
              <a:gd name="T5" fmla="*/ 38 h 90"/>
              <a:gd name="T6" fmla="*/ 2 w 70"/>
              <a:gd name="T7" fmla="*/ 34 h 90"/>
              <a:gd name="T8" fmla="*/ 0 w 70"/>
              <a:gd name="T9" fmla="*/ 26 h 90"/>
              <a:gd name="T10" fmla="*/ 12 w 70"/>
              <a:gd name="T11" fmla="*/ 20 h 90"/>
              <a:gd name="T12" fmla="*/ 4 w 70"/>
              <a:gd name="T13" fmla="*/ 12 h 90"/>
              <a:gd name="T14" fmla="*/ 4 w 70"/>
              <a:gd name="T15" fmla="*/ 6 h 90"/>
              <a:gd name="T16" fmla="*/ 10 w 70"/>
              <a:gd name="T17" fmla="*/ 0 h 90"/>
              <a:gd name="T18" fmla="*/ 14 w 70"/>
              <a:gd name="T19" fmla="*/ 6 h 90"/>
              <a:gd name="T20" fmla="*/ 24 w 70"/>
              <a:gd name="T21" fmla="*/ 10 h 90"/>
              <a:gd name="T22" fmla="*/ 30 w 70"/>
              <a:gd name="T23" fmla="*/ 22 h 90"/>
              <a:gd name="T24" fmla="*/ 64 w 70"/>
              <a:gd name="T25" fmla="*/ 22 h 90"/>
              <a:gd name="T26" fmla="*/ 64 w 70"/>
              <a:gd name="T27" fmla="*/ 34 h 90"/>
              <a:gd name="T28" fmla="*/ 56 w 70"/>
              <a:gd name="T29" fmla="*/ 38 h 90"/>
              <a:gd name="T30" fmla="*/ 52 w 70"/>
              <a:gd name="T31" fmla="*/ 40 h 90"/>
              <a:gd name="T32" fmla="*/ 48 w 70"/>
              <a:gd name="T33" fmla="*/ 46 h 90"/>
              <a:gd name="T34" fmla="*/ 48 w 70"/>
              <a:gd name="T35" fmla="*/ 50 h 90"/>
              <a:gd name="T36" fmla="*/ 48 w 70"/>
              <a:gd name="T37" fmla="*/ 54 h 90"/>
              <a:gd name="T38" fmla="*/ 56 w 70"/>
              <a:gd name="T39" fmla="*/ 58 h 90"/>
              <a:gd name="T40" fmla="*/ 60 w 70"/>
              <a:gd name="T41" fmla="*/ 46 h 90"/>
              <a:gd name="T42" fmla="*/ 70 w 70"/>
              <a:gd name="T43" fmla="*/ 48 h 90"/>
              <a:gd name="T44" fmla="*/ 68 w 70"/>
              <a:gd name="T45" fmla="*/ 60 h 90"/>
              <a:gd name="T46" fmla="*/ 68 w 70"/>
              <a:gd name="T47" fmla="*/ 70 h 90"/>
              <a:gd name="T48" fmla="*/ 70 w 70"/>
              <a:gd name="T49" fmla="*/ 76 h 90"/>
              <a:gd name="T50" fmla="*/ 70 w 70"/>
              <a:gd name="T51" fmla="*/ 86 h 90"/>
              <a:gd name="T52" fmla="*/ 64 w 70"/>
              <a:gd name="T53" fmla="*/ 90 h 90"/>
              <a:gd name="T54" fmla="*/ 60 w 70"/>
              <a:gd name="T55" fmla="*/ 82 h 90"/>
              <a:gd name="T56" fmla="*/ 58 w 70"/>
              <a:gd name="T57" fmla="*/ 68 h 90"/>
              <a:gd name="T58" fmla="*/ 54 w 70"/>
              <a:gd name="T59" fmla="*/ 64 h 90"/>
              <a:gd name="T60" fmla="*/ 48 w 70"/>
              <a:gd name="T61" fmla="*/ 62 h 90"/>
              <a:gd name="T62" fmla="*/ 40 w 70"/>
              <a:gd name="T63" fmla="*/ 56 h 90"/>
              <a:gd name="T64" fmla="*/ 36 w 70"/>
              <a:gd name="T65" fmla="*/ 62 h 90"/>
              <a:gd name="T66" fmla="*/ 36 w 70"/>
              <a:gd name="T67" fmla="*/ 74 h 90"/>
              <a:gd name="T68" fmla="*/ 26 w 70"/>
              <a:gd name="T69" fmla="*/ 74 h 90"/>
              <a:gd name="T70" fmla="*/ 14 w 70"/>
              <a:gd name="T71" fmla="*/ 74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70" h="90">
                <a:moveTo>
                  <a:pt x="14" y="74"/>
                </a:moveTo>
                <a:lnTo>
                  <a:pt x="10" y="50"/>
                </a:lnTo>
                <a:lnTo>
                  <a:pt x="8" y="38"/>
                </a:lnTo>
                <a:lnTo>
                  <a:pt x="2" y="34"/>
                </a:lnTo>
                <a:lnTo>
                  <a:pt x="0" y="26"/>
                </a:lnTo>
                <a:lnTo>
                  <a:pt x="12" y="20"/>
                </a:lnTo>
                <a:lnTo>
                  <a:pt x="4" y="12"/>
                </a:lnTo>
                <a:lnTo>
                  <a:pt x="4" y="6"/>
                </a:lnTo>
                <a:lnTo>
                  <a:pt x="10" y="0"/>
                </a:lnTo>
                <a:lnTo>
                  <a:pt x="14" y="6"/>
                </a:lnTo>
                <a:lnTo>
                  <a:pt x="24" y="10"/>
                </a:lnTo>
                <a:lnTo>
                  <a:pt x="30" y="22"/>
                </a:lnTo>
                <a:lnTo>
                  <a:pt x="64" y="22"/>
                </a:lnTo>
                <a:lnTo>
                  <a:pt x="64" y="34"/>
                </a:lnTo>
                <a:lnTo>
                  <a:pt x="56" y="38"/>
                </a:lnTo>
                <a:lnTo>
                  <a:pt x="52" y="40"/>
                </a:lnTo>
                <a:lnTo>
                  <a:pt x="48" y="46"/>
                </a:lnTo>
                <a:lnTo>
                  <a:pt x="48" y="50"/>
                </a:lnTo>
                <a:lnTo>
                  <a:pt x="48" y="54"/>
                </a:lnTo>
                <a:lnTo>
                  <a:pt x="56" y="58"/>
                </a:lnTo>
                <a:lnTo>
                  <a:pt x="60" y="46"/>
                </a:lnTo>
                <a:lnTo>
                  <a:pt x="70" y="48"/>
                </a:lnTo>
                <a:lnTo>
                  <a:pt x="68" y="60"/>
                </a:lnTo>
                <a:lnTo>
                  <a:pt x="68" y="70"/>
                </a:lnTo>
                <a:lnTo>
                  <a:pt x="70" y="76"/>
                </a:lnTo>
                <a:lnTo>
                  <a:pt x="70" y="86"/>
                </a:lnTo>
                <a:lnTo>
                  <a:pt x="64" y="90"/>
                </a:lnTo>
                <a:lnTo>
                  <a:pt x="60" y="82"/>
                </a:lnTo>
                <a:lnTo>
                  <a:pt x="58" y="68"/>
                </a:lnTo>
                <a:lnTo>
                  <a:pt x="54" y="64"/>
                </a:lnTo>
                <a:lnTo>
                  <a:pt x="48" y="62"/>
                </a:lnTo>
                <a:lnTo>
                  <a:pt x="40" y="56"/>
                </a:lnTo>
                <a:lnTo>
                  <a:pt x="36" y="62"/>
                </a:lnTo>
                <a:lnTo>
                  <a:pt x="36" y="74"/>
                </a:lnTo>
                <a:lnTo>
                  <a:pt x="26" y="74"/>
                </a:lnTo>
                <a:lnTo>
                  <a:pt x="14" y="74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635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228" name="Freeform 231"/>
          <p:cNvSpPr>
            <a:spLocks/>
          </p:cNvSpPr>
          <p:nvPr/>
        </p:nvSpPr>
        <p:spPr bwMode="gray">
          <a:xfrm>
            <a:off x="6103938" y="3997325"/>
            <a:ext cx="44450" cy="85725"/>
          </a:xfrm>
          <a:custGeom>
            <a:avLst/>
            <a:gdLst>
              <a:gd name="T0" fmla="*/ 6 w 32"/>
              <a:gd name="T1" fmla="*/ 0 h 58"/>
              <a:gd name="T2" fmla="*/ 16 w 32"/>
              <a:gd name="T3" fmla="*/ 12 h 58"/>
              <a:gd name="T4" fmla="*/ 26 w 32"/>
              <a:gd name="T5" fmla="*/ 26 h 58"/>
              <a:gd name="T6" fmla="*/ 32 w 32"/>
              <a:gd name="T7" fmla="*/ 40 h 58"/>
              <a:gd name="T8" fmla="*/ 26 w 32"/>
              <a:gd name="T9" fmla="*/ 56 h 58"/>
              <a:gd name="T10" fmla="*/ 16 w 32"/>
              <a:gd name="T11" fmla="*/ 58 h 58"/>
              <a:gd name="T12" fmla="*/ 6 w 32"/>
              <a:gd name="T13" fmla="*/ 56 h 58"/>
              <a:gd name="T14" fmla="*/ 0 w 32"/>
              <a:gd name="T15" fmla="*/ 44 h 58"/>
              <a:gd name="T16" fmla="*/ 0 w 32"/>
              <a:gd name="T17" fmla="*/ 26 h 58"/>
              <a:gd name="T18" fmla="*/ 4 w 32"/>
              <a:gd name="T19" fmla="*/ 12 h 58"/>
              <a:gd name="T20" fmla="*/ 6 w 32"/>
              <a:gd name="T21" fmla="*/ 0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2" h="58">
                <a:moveTo>
                  <a:pt x="6" y="0"/>
                </a:moveTo>
                <a:lnTo>
                  <a:pt x="16" y="12"/>
                </a:lnTo>
                <a:lnTo>
                  <a:pt x="26" y="26"/>
                </a:lnTo>
                <a:lnTo>
                  <a:pt x="32" y="40"/>
                </a:lnTo>
                <a:lnTo>
                  <a:pt x="26" y="56"/>
                </a:lnTo>
                <a:lnTo>
                  <a:pt x="16" y="58"/>
                </a:lnTo>
                <a:lnTo>
                  <a:pt x="6" y="56"/>
                </a:lnTo>
                <a:lnTo>
                  <a:pt x="0" y="44"/>
                </a:lnTo>
                <a:lnTo>
                  <a:pt x="0" y="26"/>
                </a:lnTo>
                <a:lnTo>
                  <a:pt x="4" y="12"/>
                </a:lnTo>
                <a:lnTo>
                  <a:pt x="6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635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229" name="Freeform 232"/>
          <p:cNvSpPr>
            <a:spLocks/>
          </p:cNvSpPr>
          <p:nvPr/>
        </p:nvSpPr>
        <p:spPr bwMode="gray">
          <a:xfrm>
            <a:off x="5846763" y="3349625"/>
            <a:ext cx="647700" cy="688975"/>
          </a:xfrm>
          <a:custGeom>
            <a:avLst/>
            <a:gdLst>
              <a:gd name="T0" fmla="*/ 2147483647 w 460"/>
              <a:gd name="T1" fmla="*/ 2147483647 h 464"/>
              <a:gd name="T2" fmla="*/ 2147483647 w 460"/>
              <a:gd name="T3" fmla="*/ 2147483647 h 464"/>
              <a:gd name="T4" fmla="*/ 2147483647 w 460"/>
              <a:gd name="T5" fmla="*/ 2147483647 h 464"/>
              <a:gd name="T6" fmla="*/ 2147483647 w 460"/>
              <a:gd name="T7" fmla="*/ 2147483647 h 464"/>
              <a:gd name="T8" fmla="*/ 2147483647 w 460"/>
              <a:gd name="T9" fmla="*/ 2147483647 h 464"/>
              <a:gd name="T10" fmla="*/ 2147483647 w 460"/>
              <a:gd name="T11" fmla="*/ 2147483647 h 464"/>
              <a:gd name="T12" fmla="*/ 2147483647 w 460"/>
              <a:gd name="T13" fmla="*/ 2147483647 h 464"/>
              <a:gd name="T14" fmla="*/ 2147483647 w 460"/>
              <a:gd name="T15" fmla="*/ 2147483647 h 464"/>
              <a:gd name="T16" fmla="*/ 2147483647 w 460"/>
              <a:gd name="T17" fmla="*/ 2147483647 h 464"/>
              <a:gd name="T18" fmla="*/ 2147483647 w 460"/>
              <a:gd name="T19" fmla="*/ 2147483647 h 464"/>
              <a:gd name="T20" fmla="*/ 2147483647 w 460"/>
              <a:gd name="T21" fmla="*/ 2147483647 h 464"/>
              <a:gd name="T22" fmla="*/ 2147483647 w 460"/>
              <a:gd name="T23" fmla="*/ 2147483647 h 464"/>
              <a:gd name="T24" fmla="*/ 2147483647 w 460"/>
              <a:gd name="T25" fmla="*/ 2147483647 h 464"/>
              <a:gd name="T26" fmla="*/ 2147483647 w 460"/>
              <a:gd name="T27" fmla="*/ 2147483647 h 464"/>
              <a:gd name="T28" fmla="*/ 2147483647 w 460"/>
              <a:gd name="T29" fmla="*/ 2147483647 h 464"/>
              <a:gd name="T30" fmla="*/ 2147483647 w 460"/>
              <a:gd name="T31" fmla="*/ 2147483647 h 464"/>
              <a:gd name="T32" fmla="*/ 2147483647 w 460"/>
              <a:gd name="T33" fmla="*/ 2147483647 h 464"/>
              <a:gd name="T34" fmla="*/ 2147483647 w 460"/>
              <a:gd name="T35" fmla="*/ 2147483647 h 464"/>
              <a:gd name="T36" fmla="*/ 2147483647 w 460"/>
              <a:gd name="T37" fmla="*/ 2147483647 h 464"/>
              <a:gd name="T38" fmla="*/ 2147483647 w 460"/>
              <a:gd name="T39" fmla="*/ 2147483647 h 464"/>
              <a:gd name="T40" fmla="*/ 2147483647 w 460"/>
              <a:gd name="T41" fmla="*/ 2147483647 h 464"/>
              <a:gd name="T42" fmla="*/ 2147483647 w 460"/>
              <a:gd name="T43" fmla="*/ 2147483647 h 464"/>
              <a:gd name="T44" fmla="*/ 2147483647 w 460"/>
              <a:gd name="T45" fmla="*/ 2147483647 h 464"/>
              <a:gd name="T46" fmla="*/ 2147483647 w 460"/>
              <a:gd name="T47" fmla="*/ 2147483647 h 464"/>
              <a:gd name="T48" fmla="*/ 2147483647 w 460"/>
              <a:gd name="T49" fmla="*/ 2147483647 h 464"/>
              <a:gd name="T50" fmla="*/ 2147483647 w 460"/>
              <a:gd name="T51" fmla="*/ 2147483647 h 464"/>
              <a:gd name="T52" fmla="*/ 2147483647 w 460"/>
              <a:gd name="T53" fmla="*/ 2147483647 h 464"/>
              <a:gd name="T54" fmla="*/ 2147483647 w 460"/>
              <a:gd name="T55" fmla="*/ 2147483647 h 464"/>
              <a:gd name="T56" fmla="*/ 2147483647 w 460"/>
              <a:gd name="T57" fmla="*/ 2147483647 h 464"/>
              <a:gd name="T58" fmla="*/ 2147483647 w 460"/>
              <a:gd name="T59" fmla="*/ 2147483647 h 464"/>
              <a:gd name="T60" fmla="*/ 2147483647 w 460"/>
              <a:gd name="T61" fmla="*/ 2147483647 h 464"/>
              <a:gd name="T62" fmla="*/ 2147483647 w 460"/>
              <a:gd name="T63" fmla="*/ 2147483647 h 464"/>
              <a:gd name="T64" fmla="*/ 2147483647 w 460"/>
              <a:gd name="T65" fmla="*/ 2147483647 h 464"/>
              <a:gd name="T66" fmla="*/ 2147483647 w 460"/>
              <a:gd name="T67" fmla="*/ 2147483647 h 464"/>
              <a:gd name="T68" fmla="*/ 2147483647 w 460"/>
              <a:gd name="T69" fmla="*/ 2147483647 h 464"/>
              <a:gd name="T70" fmla="*/ 2147483647 w 460"/>
              <a:gd name="T71" fmla="*/ 2147483647 h 464"/>
              <a:gd name="T72" fmla="*/ 2147483647 w 460"/>
              <a:gd name="T73" fmla="*/ 2147483647 h 464"/>
              <a:gd name="T74" fmla="*/ 2147483647 w 460"/>
              <a:gd name="T75" fmla="*/ 2147483647 h 464"/>
              <a:gd name="T76" fmla="*/ 2147483647 w 460"/>
              <a:gd name="T77" fmla="*/ 2147483647 h 464"/>
              <a:gd name="T78" fmla="*/ 2147483647 w 460"/>
              <a:gd name="T79" fmla="*/ 2147483647 h 464"/>
              <a:gd name="T80" fmla="*/ 2147483647 w 460"/>
              <a:gd name="T81" fmla="*/ 2147483647 h 464"/>
              <a:gd name="T82" fmla="*/ 2147483647 w 460"/>
              <a:gd name="T83" fmla="*/ 2147483647 h 464"/>
              <a:gd name="T84" fmla="*/ 2147483647 w 460"/>
              <a:gd name="T85" fmla="*/ 2147483647 h 464"/>
              <a:gd name="T86" fmla="*/ 2147483647 w 460"/>
              <a:gd name="T87" fmla="*/ 2147483647 h 464"/>
              <a:gd name="T88" fmla="*/ 2147483647 w 460"/>
              <a:gd name="T89" fmla="*/ 2147483647 h 464"/>
              <a:gd name="T90" fmla="*/ 2147483647 w 460"/>
              <a:gd name="T91" fmla="*/ 2147483647 h 464"/>
              <a:gd name="T92" fmla="*/ 0 w 460"/>
              <a:gd name="T93" fmla="*/ 2147483647 h 464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460" h="464">
                <a:moveTo>
                  <a:pt x="0" y="208"/>
                </a:moveTo>
                <a:lnTo>
                  <a:pt x="6" y="196"/>
                </a:lnTo>
                <a:lnTo>
                  <a:pt x="14" y="196"/>
                </a:lnTo>
                <a:lnTo>
                  <a:pt x="22" y="202"/>
                </a:lnTo>
                <a:lnTo>
                  <a:pt x="26" y="196"/>
                </a:lnTo>
                <a:lnTo>
                  <a:pt x="40" y="196"/>
                </a:lnTo>
                <a:lnTo>
                  <a:pt x="40" y="186"/>
                </a:lnTo>
                <a:lnTo>
                  <a:pt x="28" y="172"/>
                </a:lnTo>
                <a:lnTo>
                  <a:pt x="24" y="158"/>
                </a:lnTo>
                <a:lnTo>
                  <a:pt x="16" y="158"/>
                </a:lnTo>
                <a:lnTo>
                  <a:pt x="16" y="148"/>
                </a:lnTo>
                <a:lnTo>
                  <a:pt x="26" y="136"/>
                </a:lnTo>
                <a:lnTo>
                  <a:pt x="34" y="136"/>
                </a:lnTo>
                <a:lnTo>
                  <a:pt x="42" y="140"/>
                </a:lnTo>
                <a:lnTo>
                  <a:pt x="54" y="138"/>
                </a:lnTo>
                <a:lnTo>
                  <a:pt x="98" y="82"/>
                </a:lnTo>
                <a:lnTo>
                  <a:pt x="100" y="68"/>
                </a:lnTo>
                <a:lnTo>
                  <a:pt x="106" y="62"/>
                </a:lnTo>
                <a:lnTo>
                  <a:pt x="90" y="48"/>
                </a:lnTo>
                <a:lnTo>
                  <a:pt x="88" y="18"/>
                </a:lnTo>
                <a:lnTo>
                  <a:pt x="118" y="22"/>
                </a:lnTo>
                <a:lnTo>
                  <a:pt x="134" y="18"/>
                </a:lnTo>
                <a:lnTo>
                  <a:pt x="140" y="0"/>
                </a:lnTo>
                <a:lnTo>
                  <a:pt x="152" y="2"/>
                </a:lnTo>
                <a:lnTo>
                  <a:pt x="154" y="16"/>
                </a:lnTo>
                <a:lnTo>
                  <a:pt x="164" y="22"/>
                </a:lnTo>
                <a:lnTo>
                  <a:pt x="166" y="30"/>
                </a:lnTo>
                <a:lnTo>
                  <a:pt x="166" y="40"/>
                </a:lnTo>
                <a:lnTo>
                  <a:pt x="178" y="48"/>
                </a:lnTo>
                <a:lnTo>
                  <a:pt x="176" y="56"/>
                </a:lnTo>
                <a:lnTo>
                  <a:pt x="166" y="58"/>
                </a:lnTo>
                <a:lnTo>
                  <a:pt x="162" y="68"/>
                </a:lnTo>
                <a:lnTo>
                  <a:pt x="162" y="76"/>
                </a:lnTo>
                <a:lnTo>
                  <a:pt x="188" y="88"/>
                </a:lnTo>
                <a:lnTo>
                  <a:pt x="200" y="98"/>
                </a:lnTo>
                <a:lnTo>
                  <a:pt x="188" y="106"/>
                </a:lnTo>
                <a:lnTo>
                  <a:pt x="184" y="122"/>
                </a:lnTo>
                <a:lnTo>
                  <a:pt x="204" y="128"/>
                </a:lnTo>
                <a:lnTo>
                  <a:pt x="232" y="144"/>
                </a:lnTo>
                <a:lnTo>
                  <a:pt x="256" y="146"/>
                </a:lnTo>
                <a:lnTo>
                  <a:pt x="272" y="158"/>
                </a:lnTo>
                <a:lnTo>
                  <a:pt x="286" y="164"/>
                </a:lnTo>
                <a:lnTo>
                  <a:pt x="314" y="162"/>
                </a:lnTo>
                <a:lnTo>
                  <a:pt x="312" y="138"/>
                </a:lnTo>
                <a:lnTo>
                  <a:pt x="328" y="138"/>
                </a:lnTo>
                <a:lnTo>
                  <a:pt x="328" y="146"/>
                </a:lnTo>
                <a:lnTo>
                  <a:pt x="330" y="152"/>
                </a:lnTo>
                <a:lnTo>
                  <a:pt x="336" y="156"/>
                </a:lnTo>
                <a:lnTo>
                  <a:pt x="344" y="158"/>
                </a:lnTo>
                <a:lnTo>
                  <a:pt x="374" y="154"/>
                </a:lnTo>
                <a:lnTo>
                  <a:pt x="378" y="148"/>
                </a:lnTo>
                <a:lnTo>
                  <a:pt x="374" y="138"/>
                </a:lnTo>
                <a:lnTo>
                  <a:pt x="384" y="136"/>
                </a:lnTo>
                <a:lnTo>
                  <a:pt x="394" y="122"/>
                </a:lnTo>
                <a:lnTo>
                  <a:pt x="406" y="122"/>
                </a:lnTo>
                <a:lnTo>
                  <a:pt x="412" y="114"/>
                </a:lnTo>
                <a:lnTo>
                  <a:pt x="434" y="114"/>
                </a:lnTo>
                <a:lnTo>
                  <a:pt x="444" y="112"/>
                </a:lnTo>
                <a:lnTo>
                  <a:pt x="444" y="126"/>
                </a:lnTo>
                <a:lnTo>
                  <a:pt x="460" y="128"/>
                </a:lnTo>
                <a:lnTo>
                  <a:pt x="454" y="138"/>
                </a:lnTo>
                <a:lnTo>
                  <a:pt x="454" y="148"/>
                </a:lnTo>
                <a:lnTo>
                  <a:pt x="440" y="148"/>
                </a:lnTo>
                <a:lnTo>
                  <a:pt x="424" y="162"/>
                </a:lnTo>
                <a:lnTo>
                  <a:pt x="422" y="174"/>
                </a:lnTo>
                <a:lnTo>
                  <a:pt x="414" y="182"/>
                </a:lnTo>
                <a:lnTo>
                  <a:pt x="410" y="202"/>
                </a:lnTo>
                <a:lnTo>
                  <a:pt x="396" y="204"/>
                </a:lnTo>
                <a:lnTo>
                  <a:pt x="390" y="232"/>
                </a:lnTo>
                <a:lnTo>
                  <a:pt x="384" y="238"/>
                </a:lnTo>
                <a:lnTo>
                  <a:pt x="382" y="232"/>
                </a:lnTo>
                <a:lnTo>
                  <a:pt x="382" y="222"/>
                </a:lnTo>
                <a:lnTo>
                  <a:pt x="384" y="210"/>
                </a:lnTo>
                <a:lnTo>
                  <a:pt x="374" y="208"/>
                </a:lnTo>
                <a:lnTo>
                  <a:pt x="370" y="220"/>
                </a:lnTo>
                <a:lnTo>
                  <a:pt x="362" y="216"/>
                </a:lnTo>
                <a:lnTo>
                  <a:pt x="362" y="208"/>
                </a:lnTo>
                <a:lnTo>
                  <a:pt x="366" y="202"/>
                </a:lnTo>
                <a:lnTo>
                  <a:pt x="370" y="200"/>
                </a:lnTo>
                <a:lnTo>
                  <a:pt x="378" y="196"/>
                </a:lnTo>
                <a:lnTo>
                  <a:pt x="378" y="184"/>
                </a:lnTo>
                <a:lnTo>
                  <a:pt x="344" y="184"/>
                </a:lnTo>
                <a:lnTo>
                  <a:pt x="338" y="172"/>
                </a:lnTo>
                <a:lnTo>
                  <a:pt x="328" y="168"/>
                </a:lnTo>
                <a:lnTo>
                  <a:pt x="324" y="162"/>
                </a:lnTo>
                <a:lnTo>
                  <a:pt x="318" y="168"/>
                </a:lnTo>
                <a:lnTo>
                  <a:pt x="318" y="174"/>
                </a:lnTo>
                <a:lnTo>
                  <a:pt x="326" y="182"/>
                </a:lnTo>
                <a:lnTo>
                  <a:pt x="314" y="188"/>
                </a:lnTo>
                <a:lnTo>
                  <a:pt x="316" y="196"/>
                </a:lnTo>
                <a:lnTo>
                  <a:pt x="322" y="200"/>
                </a:lnTo>
                <a:lnTo>
                  <a:pt x="324" y="214"/>
                </a:lnTo>
                <a:lnTo>
                  <a:pt x="328" y="236"/>
                </a:lnTo>
                <a:lnTo>
                  <a:pt x="318" y="242"/>
                </a:lnTo>
                <a:lnTo>
                  <a:pt x="296" y="246"/>
                </a:lnTo>
                <a:lnTo>
                  <a:pt x="290" y="262"/>
                </a:lnTo>
                <a:lnTo>
                  <a:pt x="276" y="274"/>
                </a:lnTo>
                <a:lnTo>
                  <a:pt x="262" y="278"/>
                </a:lnTo>
                <a:lnTo>
                  <a:pt x="258" y="290"/>
                </a:lnTo>
                <a:lnTo>
                  <a:pt x="234" y="312"/>
                </a:lnTo>
                <a:lnTo>
                  <a:pt x="222" y="314"/>
                </a:lnTo>
                <a:lnTo>
                  <a:pt x="218" y="320"/>
                </a:lnTo>
                <a:lnTo>
                  <a:pt x="216" y="328"/>
                </a:lnTo>
                <a:lnTo>
                  <a:pt x="204" y="332"/>
                </a:lnTo>
                <a:lnTo>
                  <a:pt x="202" y="340"/>
                </a:lnTo>
                <a:lnTo>
                  <a:pt x="190" y="342"/>
                </a:lnTo>
                <a:lnTo>
                  <a:pt x="182" y="350"/>
                </a:lnTo>
                <a:lnTo>
                  <a:pt x="188" y="368"/>
                </a:lnTo>
                <a:lnTo>
                  <a:pt x="186" y="376"/>
                </a:lnTo>
                <a:lnTo>
                  <a:pt x="188" y="388"/>
                </a:lnTo>
                <a:lnTo>
                  <a:pt x="180" y="404"/>
                </a:lnTo>
                <a:lnTo>
                  <a:pt x="180" y="424"/>
                </a:lnTo>
                <a:lnTo>
                  <a:pt x="166" y="436"/>
                </a:lnTo>
                <a:lnTo>
                  <a:pt x="170" y="446"/>
                </a:lnTo>
                <a:lnTo>
                  <a:pt x="160" y="446"/>
                </a:lnTo>
                <a:lnTo>
                  <a:pt x="156" y="452"/>
                </a:lnTo>
                <a:lnTo>
                  <a:pt x="148" y="464"/>
                </a:lnTo>
                <a:lnTo>
                  <a:pt x="136" y="460"/>
                </a:lnTo>
                <a:lnTo>
                  <a:pt x="124" y="440"/>
                </a:lnTo>
                <a:lnTo>
                  <a:pt x="126" y="428"/>
                </a:lnTo>
                <a:lnTo>
                  <a:pt x="104" y="390"/>
                </a:lnTo>
                <a:lnTo>
                  <a:pt x="102" y="374"/>
                </a:lnTo>
                <a:lnTo>
                  <a:pt x="80" y="330"/>
                </a:lnTo>
                <a:lnTo>
                  <a:pt x="74" y="278"/>
                </a:lnTo>
                <a:lnTo>
                  <a:pt x="68" y="262"/>
                </a:lnTo>
                <a:lnTo>
                  <a:pt x="74" y="254"/>
                </a:lnTo>
                <a:lnTo>
                  <a:pt x="72" y="246"/>
                </a:lnTo>
                <a:lnTo>
                  <a:pt x="68" y="234"/>
                </a:lnTo>
                <a:lnTo>
                  <a:pt x="60" y="234"/>
                </a:lnTo>
                <a:lnTo>
                  <a:pt x="58" y="246"/>
                </a:lnTo>
                <a:lnTo>
                  <a:pt x="46" y="258"/>
                </a:lnTo>
                <a:lnTo>
                  <a:pt x="38" y="260"/>
                </a:lnTo>
                <a:lnTo>
                  <a:pt x="24" y="252"/>
                </a:lnTo>
                <a:lnTo>
                  <a:pt x="20" y="244"/>
                </a:lnTo>
                <a:lnTo>
                  <a:pt x="10" y="232"/>
                </a:lnTo>
                <a:lnTo>
                  <a:pt x="26" y="232"/>
                </a:lnTo>
                <a:lnTo>
                  <a:pt x="32" y="224"/>
                </a:lnTo>
                <a:lnTo>
                  <a:pt x="24" y="222"/>
                </a:lnTo>
                <a:lnTo>
                  <a:pt x="10" y="222"/>
                </a:lnTo>
                <a:lnTo>
                  <a:pt x="4" y="216"/>
                </a:lnTo>
                <a:lnTo>
                  <a:pt x="0" y="208"/>
                </a:lnTo>
                <a:close/>
              </a:path>
            </a:pathLst>
          </a:custGeom>
          <a:solidFill>
            <a:srgbClr val="92D050"/>
          </a:solidFill>
          <a:ln w="635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0" name="Freeform 233"/>
          <p:cNvSpPr>
            <a:spLocks/>
          </p:cNvSpPr>
          <p:nvPr/>
        </p:nvSpPr>
        <p:spPr bwMode="gray">
          <a:xfrm>
            <a:off x="6378575" y="3540125"/>
            <a:ext cx="188913" cy="439738"/>
          </a:xfrm>
          <a:custGeom>
            <a:avLst/>
            <a:gdLst>
              <a:gd name="T0" fmla="*/ 6 w 134"/>
              <a:gd name="T1" fmla="*/ 120 h 296"/>
              <a:gd name="T2" fmla="*/ 12 w 134"/>
              <a:gd name="T3" fmla="*/ 104 h 296"/>
              <a:gd name="T4" fmla="*/ 32 w 134"/>
              <a:gd name="T5" fmla="*/ 74 h 296"/>
              <a:gd name="T6" fmla="*/ 44 w 134"/>
              <a:gd name="T7" fmla="*/ 46 h 296"/>
              <a:gd name="T8" fmla="*/ 62 w 134"/>
              <a:gd name="T9" fmla="*/ 20 h 296"/>
              <a:gd name="T10" fmla="*/ 76 w 134"/>
              <a:gd name="T11" fmla="*/ 10 h 296"/>
              <a:gd name="T12" fmla="*/ 90 w 134"/>
              <a:gd name="T13" fmla="*/ 2 h 296"/>
              <a:gd name="T14" fmla="*/ 104 w 134"/>
              <a:gd name="T15" fmla="*/ 18 h 296"/>
              <a:gd name="T16" fmla="*/ 94 w 134"/>
              <a:gd name="T17" fmla="*/ 52 h 296"/>
              <a:gd name="T18" fmla="*/ 86 w 134"/>
              <a:gd name="T19" fmla="*/ 68 h 296"/>
              <a:gd name="T20" fmla="*/ 106 w 134"/>
              <a:gd name="T21" fmla="*/ 88 h 296"/>
              <a:gd name="T22" fmla="*/ 116 w 134"/>
              <a:gd name="T23" fmla="*/ 108 h 296"/>
              <a:gd name="T24" fmla="*/ 124 w 134"/>
              <a:gd name="T25" fmla="*/ 116 h 296"/>
              <a:gd name="T26" fmla="*/ 134 w 134"/>
              <a:gd name="T27" fmla="*/ 126 h 296"/>
              <a:gd name="T28" fmla="*/ 106 w 134"/>
              <a:gd name="T29" fmla="*/ 144 h 296"/>
              <a:gd name="T30" fmla="*/ 88 w 134"/>
              <a:gd name="T31" fmla="*/ 158 h 296"/>
              <a:gd name="T32" fmla="*/ 84 w 134"/>
              <a:gd name="T33" fmla="*/ 168 h 296"/>
              <a:gd name="T34" fmla="*/ 88 w 134"/>
              <a:gd name="T35" fmla="*/ 184 h 296"/>
              <a:gd name="T36" fmla="*/ 104 w 134"/>
              <a:gd name="T37" fmla="*/ 208 h 296"/>
              <a:gd name="T38" fmla="*/ 96 w 134"/>
              <a:gd name="T39" fmla="*/ 228 h 296"/>
              <a:gd name="T40" fmla="*/ 110 w 134"/>
              <a:gd name="T41" fmla="*/ 248 h 296"/>
              <a:gd name="T42" fmla="*/ 116 w 134"/>
              <a:gd name="T43" fmla="*/ 274 h 296"/>
              <a:gd name="T44" fmla="*/ 100 w 134"/>
              <a:gd name="T45" fmla="*/ 296 h 296"/>
              <a:gd name="T46" fmla="*/ 100 w 134"/>
              <a:gd name="T47" fmla="*/ 280 h 296"/>
              <a:gd name="T48" fmla="*/ 100 w 134"/>
              <a:gd name="T49" fmla="*/ 256 h 296"/>
              <a:gd name="T50" fmla="*/ 90 w 134"/>
              <a:gd name="T51" fmla="*/ 230 h 296"/>
              <a:gd name="T52" fmla="*/ 84 w 134"/>
              <a:gd name="T53" fmla="*/ 200 h 296"/>
              <a:gd name="T54" fmla="*/ 68 w 134"/>
              <a:gd name="T55" fmla="*/ 200 h 296"/>
              <a:gd name="T56" fmla="*/ 54 w 134"/>
              <a:gd name="T57" fmla="*/ 212 h 296"/>
              <a:gd name="T58" fmla="*/ 36 w 134"/>
              <a:gd name="T59" fmla="*/ 204 h 296"/>
              <a:gd name="T60" fmla="*/ 38 w 134"/>
              <a:gd name="T61" fmla="*/ 176 h 296"/>
              <a:gd name="T62" fmla="*/ 26 w 134"/>
              <a:gd name="T63" fmla="*/ 158 h 296"/>
              <a:gd name="T64" fmla="*/ 0 w 134"/>
              <a:gd name="T65" fmla="*/ 124 h 2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34" h="296">
                <a:moveTo>
                  <a:pt x="0" y="124"/>
                </a:moveTo>
                <a:lnTo>
                  <a:pt x="6" y="120"/>
                </a:lnTo>
                <a:lnTo>
                  <a:pt x="6" y="110"/>
                </a:lnTo>
                <a:lnTo>
                  <a:pt x="12" y="104"/>
                </a:lnTo>
                <a:lnTo>
                  <a:pt x="18" y="76"/>
                </a:lnTo>
                <a:lnTo>
                  <a:pt x="32" y="74"/>
                </a:lnTo>
                <a:lnTo>
                  <a:pt x="36" y="54"/>
                </a:lnTo>
                <a:lnTo>
                  <a:pt x="44" y="46"/>
                </a:lnTo>
                <a:lnTo>
                  <a:pt x="46" y="34"/>
                </a:lnTo>
                <a:lnTo>
                  <a:pt x="62" y="20"/>
                </a:lnTo>
                <a:lnTo>
                  <a:pt x="76" y="20"/>
                </a:lnTo>
                <a:lnTo>
                  <a:pt x="76" y="10"/>
                </a:lnTo>
                <a:lnTo>
                  <a:pt x="82" y="0"/>
                </a:lnTo>
                <a:lnTo>
                  <a:pt x="90" y="2"/>
                </a:lnTo>
                <a:lnTo>
                  <a:pt x="96" y="12"/>
                </a:lnTo>
                <a:lnTo>
                  <a:pt x="104" y="18"/>
                </a:lnTo>
                <a:lnTo>
                  <a:pt x="102" y="42"/>
                </a:lnTo>
                <a:lnTo>
                  <a:pt x="94" y="52"/>
                </a:lnTo>
                <a:lnTo>
                  <a:pt x="86" y="64"/>
                </a:lnTo>
                <a:lnTo>
                  <a:pt x="86" y="68"/>
                </a:lnTo>
                <a:lnTo>
                  <a:pt x="106" y="74"/>
                </a:lnTo>
                <a:lnTo>
                  <a:pt x="106" y="88"/>
                </a:lnTo>
                <a:lnTo>
                  <a:pt x="116" y="92"/>
                </a:lnTo>
                <a:lnTo>
                  <a:pt x="116" y="108"/>
                </a:lnTo>
                <a:lnTo>
                  <a:pt x="124" y="110"/>
                </a:lnTo>
                <a:lnTo>
                  <a:pt x="124" y="116"/>
                </a:lnTo>
                <a:lnTo>
                  <a:pt x="132" y="116"/>
                </a:lnTo>
                <a:lnTo>
                  <a:pt x="134" y="126"/>
                </a:lnTo>
                <a:lnTo>
                  <a:pt x="116" y="136"/>
                </a:lnTo>
                <a:lnTo>
                  <a:pt x="106" y="144"/>
                </a:lnTo>
                <a:lnTo>
                  <a:pt x="88" y="146"/>
                </a:lnTo>
                <a:lnTo>
                  <a:pt x="88" y="158"/>
                </a:lnTo>
                <a:lnTo>
                  <a:pt x="86" y="162"/>
                </a:lnTo>
                <a:lnTo>
                  <a:pt x="84" y="168"/>
                </a:lnTo>
                <a:lnTo>
                  <a:pt x="86" y="178"/>
                </a:lnTo>
                <a:lnTo>
                  <a:pt x="88" y="184"/>
                </a:lnTo>
                <a:lnTo>
                  <a:pt x="98" y="192"/>
                </a:lnTo>
                <a:lnTo>
                  <a:pt x="104" y="208"/>
                </a:lnTo>
                <a:lnTo>
                  <a:pt x="100" y="218"/>
                </a:lnTo>
                <a:lnTo>
                  <a:pt x="96" y="228"/>
                </a:lnTo>
                <a:lnTo>
                  <a:pt x="102" y="236"/>
                </a:lnTo>
                <a:lnTo>
                  <a:pt x="110" y="248"/>
                </a:lnTo>
                <a:lnTo>
                  <a:pt x="110" y="264"/>
                </a:lnTo>
                <a:lnTo>
                  <a:pt x="116" y="274"/>
                </a:lnTo>
                <a:lnTo>
                  <a:pt x="112" y="286"/>
                </a:lnTo>
                <a:lnTo>
                  <a:pt x="100" y="296"/>
                </a:lnTo>
                <a:lnTo>
                  <a:pt x="98" y="288"/>
                </a:lnTo>
                <a:lnTo>
                  <a:pt x="100" y="280"/>
                </a:lnTo>
                <a:lnTo>
                  <a:pt x="100" y="270"/>
                </a:lnTo>
                <a:lnTo>
                  <a:pt x="100" y="256"/>
                </a:lnTo>
                <a:lnTo>
                  <a:pt x="98" y="250"/>
                </a:lnTo>
                <a:lnTo>
                  <a:pt x="90" y="230"/>
                </a:lnTo>
                <a:lnTo>
                  <a:pt x="90" y="214"/>
                </a:lnTo>
                <a:lnTo>
                  <a:pt x="84" y="200"/>
                </a:lnTo>
                <a:lnTo>
                  <a:pt x="74" y="188"/>
                </a:lnTo>
                <a:lnTo>
                  <a:pt x="68" y="200"/>
                </a:lnTo>
                <a:lnTo>
                  <a:pt x="56" y="204"/>
                </a:lnTo>
                <a:lnTo>
                  <a:pt x="54" y="212"/>
                </a:lnTo>
                <a:lnTo>
                  <a:pt x="42" y="212"/>
                </a:lnTo>
                <a:lnTo>
                  <a:pt x="36" y="204"/>
                </a:lnTo>
                <a:lnTo>
                  <a:pt x="36" y="190"/>
                </a:lnTo>
                <a:lnTo>
                  <a:pt x="38" y="176"/>
                </a:lnTo>
                <a:lnTo>
                  <a:pt x="34" y="166"/>
                </a:lnTo>
                <a:lnTo>
                  <a:pt x="26" y="158"/>
                </a:lnTo>
                <a:lnTo>
                  <a:pt x="14" y="138"/>
                </a:lnTo>
                <a:lnTo>
                  <a:pt x="0" y="124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635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231" name="Freeform 234"/>
          <p:cNvSpPr>
            <a:spLocks/>
          </p:cNvSpPr>
          <p:nvPr/>
        </p:nvSpPr>
        <p:spPr bwMode="gray">
          <a:xfrm>
            <a:off x="6497638" y="3738563"/>
            <a:ext cx="182562" cy="357187"/>
          </a:xfrm>
          <a:custGeom>
            <a:avLst/>
            <a:gdLst>
              <a:gd name="T0" fmla="*/ 20 w 130"/>
              <a:gd name="T1" fmla="*/ 198 h 240"/>
              <a:gd name="T2" fmla="*/ 14 w 130"/>
              <a:gd name="T3" fmla="*/ 174 h 240"/>
              <a:gd name="T4" fmla="*/ 28 w 130"/>
              <a:gd name="T5" fmla="*/ 152 h 240"/>
              <a:gd name="T6" fmla="*/ 26 w 130"/>
              <a:gd name="T7" fmla="*/ 130 h 240"/>
              <a:gd name="T8" fmla="*/ 18 w 130"/>
              <a:gd name="T9" fmla="*/ 102 h 240"/>
              <a:gd name="T10" fmla="*/ 20 w 130"/>
              <a:gd name="T11" fmla="*/ 74 h 240"/>
              <a:gd name="T12" fmla="*/ 4 w 130"/>
              <a:gd name="T13" fmla="*/ 50 h 240"/>
              <a:gd name="T14" fmla="*/ 4 w 130"/>
              <a:gd name="T15" fmla="*/ 24 h 240"/>
              <a:gd name="T16" fmla="*/ 22 w 130"/>
              <a:gd name="T17" fmla="*/ 10 h 240"/>
              <a:gd name="T18" fmla="*/ 48 w 130"/>
              <a:gd name="T19" fmla="*/ 6 h 240"/>
              <a:gd name="T20" fmla="*/ 56 w 130"/>
              <a:gd name="T21" fmla="*/ 16 h 240"/>
              <a:gd name="T22" fmla="*/ 56 w 130"/>
              <a:gd name="T23" fmla="*/ 34 h 240"/>
              <a:gd name="T24" fmla="*/ 68 w 130"/>
              <a:gd name="T25" fmla="*/ 42 h 240"/>
              <a:gd name="T26" fmla="*/ 88 w 130"/>
              <a:gd name="T27" fmla="*/ 40 h 240"/>
              <a:gd name="T28" fmla="*/ 116 w 130"/>
              <a:gd name="T29" fmla="*/ 50 h 240"/>
              <a:gd name="T30" fmla="*/ 130 w 130"/>
              <a:gd name="T31" fmla="*/ 76 h 240"/>
              <a:gd name="T32" fmla="*/ 126 w 130"/>
              <a:gd name="T33" fmla="*/ 98 h 240"/>
              <a:gd name="T34" fmla="*/ 78 w 130"/>
              <a:gd name="T35" fmla="*/ 112 h 240"/>
              <a:gd name="T36" fmla="*/ 82 w 130"/>
              <a:gd name="T37" fmla="*/ 130 h 240"/>
              <a:gd name="T38" fmla="*/ 84 w 130"/>
              <a:gd name="T39" fmla="*/ 144 h 240"/>
              <a:gd name="T40" fmla="*/ 56 w 130"/>
              <a:gd name="T41" fmla="*/ 126 h 240"/>
              <a:gd name="T42" fmla="*/ 44 w 130"/>
              <a:gd name="T43" fmla="*/ 116 h 240"/>
              <a:gd name="T44" fmla="*/ 40 w 130"/>
              <a:gd name="T45" fmla="*/ 132 h 240"/>
              <a:gd name="T46" fmla="*/ 32 w 130"/>
              <a:gd name="T47" fmla="*/ 154 h 240"/>
              <a:gd name="T48" fmla="*/ 24 w 130"/>
              <a:gd name="T49" fmla="*/ 178 h 240"/>
              <a:gd name="T50" fmla="*/ 40 w 130"/>
              <a:gd name="T51" fmla="*/ 186 h 240"/>
              <a:gd name="T52" fmla="*/ 46 w 130"/>
              <a:gd name="T53" fmla="*/ 210 h 240"/>
              <a:gd name="T54" fmla="*/ 64 w 130"/>
              <a:gd name="T55" fmla="*/ 222 h 240"/>
              <a:gd name="T56" fmla="*/ 68 w 130"/>
              <a:gd name="T57" fmla="*/ 234 h 240"/>
              <a:gd name="T58" fmla="*/ 56 w 130"/>
              <a:gd name="T59" fmla="*/ 238 h 240"/>
              <a:gd name="T60" fmla="*/ 52 w 130"/>
              <a:gd name="T61" fmla="*/ 226 h 240"/>
              <a:gd name="T62" fmla="*/ 34 w 130"/>
              <a:gd name="T63" fmla="*/ 214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30" h="240">
                <a:moveTo>
                  <a:pt x="34" y="214"/>
                </a:moveTo>
                <a:lnTo>
                  <a:pt x="20" y="198"/>
                </a:lnTo>
                <a:lnTo>
                  <a:pt x="12" y="194"/>
                </a:lnTo>
                <a:lnTo>
                  <a:pt x="14" y="174"/>
                </a:lnTo>
                <a:lnTo>
                  <a:pt x="16" y="162"/>
                </a:lnTo>
                <a:lnTo>
                  <a:pt x="28" y="152"/>
                </a:lnTo>
                <a:lnTo>
                  <a:pt x="32" y="140"/>
                </a:lnTo>
                <a:lnTo>
                  <a:pt x="26" y="130"/>
                </a:lnTo>
                <a:lnTo>
                  <a:pt x="26" y="114"/>
                </a:lnTo>
                <a:lnTo>
                  <a:pt x="18" y="102"/>
                </a:lnTo>
                <a:lnTo>
                  <a:pt x="12" y="94"/>
                </a:lnTo>
                <a:lnTo>
                  <a:pt x="20" y="74"/>
                </a:lnTo>
                <a:lnTo>
                  <a:pt x="14" y="58"/>
                </a:lnTo>
                <a:lnTo>
                  <a:pt x="4" y="50"/>
                </a:lnTo>
                <a:lnTo>
                  <a:pt x="0" y="30"/>
                </a:lnTo>
                <a:lnTo>
                  <a:pt x="4" y="24"/>
                </a:lnTo>
                <a:lnTo>
                  <a:pt x="4" y="12"/>
                </a:lnTo>
                <a:lnTo>
                  <a:pt x="22" y="10"/>
                </a:lnTo>
                <a:lnTo>
                  <a:pt x="36" y="0"/>
                </a:lnTo>
                <a:lnTo>
                  <a:pt x="48" y="6"/>
                </a:lnTo>
                <a:lnTo>
                  <a:pt x="48" y="14"/>
                </a:lnTo>
                <a:lnTo>
                  <a:pt x="56" y="16"/>
                </a:lnTo>
                <a:lnTo>
                  <a:pt x="60" y="30"/>
                </a:lnTo>
                <a:lnTo>
                  <a:pt x="56" y="34"/>
                </a:lnTo>
                <a:lnTo>
                  <a:pt x="56" y="48"/>
                </a:lnTo>
                <a:lnTo>
                  <a:pt x="68" y="42"/>
                </a:lnTo>
                <a:lnTo>
                  <a:pt x="76" y="36"/>
                </a:lnTo>
                <a:lnTo>
                  <a:pt x="88" y="40"/>
                </a:lnTo>
                <a:lnTo>
                  <a:pt x="100" y="32"/>
                </a:lnTo>
                <a:lnTo>
                  <a:pt x="116" y="50"/>
                </a:lnTo>
                <a:lnTo>
                  <a:pt x="120" y="66"/>
                </a:lnTo>
                <a:lnTo>
                  <a:pt x="130" y="76"/>
                </a:lnTo>
                <a:lnTo>
                  <a:pt x="130" y="86"/>
                </a:lnTo>
                <a:lnTo>
                  <a:pt x="126" y="98"/>
                </a:lnTo>
                <a:lnTo>
                  <a:pt x="86" y="100"/>
                </a:lnTo>
                <a:lnTo>
                  <a:pt x="78" y="112"/>
                </a:lnTo>
                <a:lnTo>
                  <a:pt x="78" y="120"/>
                </a:lnTo>
                <a:lnTo>
                  <a:pt x="82" y="130"/>
                </a:lnTo>
                <a:lnTo>
                  <a:pt x="86" y="140"/>
                </a:lnTo>
                <a:lnTo>
                  <a:pt x="84" y="144"/>
                </a:lnTo>
                <a:lnTo>
                  <a:pt x="72" y="128"/>
                </a:lnTo>
                <a:lnTo>
                  <a:pt x="56" y="126"/>
                </a:lnTo>
                <a:lnTo>
                  <a:pt x="56" y="116"/>
                </a:lnTo>
                <a:lnTo>
                  <a:pt x="44" y="116"/>
                </a:lnTo>
                <a:lnTo>
                  <a:pt x="40" y="120"/>
                </a:lnTo>
                <a:lnTo>
                  <a:pt x="40" y="132"/>
                </a:lnTo>
                <a:lnTo>
                  <a:pt x="38" y="140"/>
                </a:lnTo>
                <a:lnTo>
                  <a:pt x="32" y="154"/>
                </a:lnTo>
                <a:lnTo>
                  <a:pt x="28" y="162"/>
                </a:lnTo>
                <a:lnTo>
                  <a:pt x="24" y="178"/>
                </a:lnTo>
                <a:lnTo>
                  <a:pt x="30" y="182"/>
                </a:lnTo>
                <a:lnTo>
                  <a:pt x="40" y="186"/>
                </a:lnTo>
                <a:lnTo>
                  <a:pt x="42" y="192"/>
                </a:lnTo>
                <a:lnTo>
                  <a:pt x="46" y="210"/>
                </a:lnTo>
                <a:lnTo>
                  <a:pt x="52" y="218"/>
                </a:lnTo>
                <a:lnTo>
                  <a:pt x="64" y="222"/>
                </a:lnTo>
                <a:lnTo>
                  <a:pt x="72" y="230"/>
                </a:lnTo>
                <a:lnTo>
                  <a:pt x="68" y="234"/>
                </a:lnTo>
                <a:lnTo>
                  <a:pt x="66" y="240"/>
                </a:lnTo>
                <a:lnTo>
                  <a:pt x="56" y="238"/>
                </a:lnTo>
                <a:lnTo>
                  <a:pt x="58" y="230"/>
                </a:lnTo>
                <a:lnTo>
                  <a:pt x="52" y="226"/>
                </a:lnTo>
                <a:lnTo>
                  <a:pt x="42" y="224"/>
                </a:lnTo>
                <a:lnTo>
                  <a:pt x="34" y="214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635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232" name="Freeform 235"/>
          <p:cNvSpPr>
            <a:spLocks/>
          </p:cNvSpPr>
          <p:nvPr/>
        </p:nvSpPr>
        <p:spPr bwMode="gray">
          <a:xfrm>
            <a:off x="6556375" y="4071938"/>
            <a:ext cx="90488" cy="122237"/>
          </a:xfrm>
          <a:custGeom>
            <a:avLst/>
            <a:gdLst>
              <a:gd name="T0" fmla="*/ 0 w 64"/>
              <a:gd name="T1" fmla="*/ 0 h 82"/>
              <a:gd name="T2" fmla="*/ 10 w 64"/>
              <a:gd name="T3" fmla="*/ 2 h 82"/>
              <a:gd name="T4" fmla="*/ 16 w 64"/>
              <a:gd name="T5" fmla="*/ 6 h 82"/>
              <a:gd name="T6" fmla="*/ 14 w 64"/>
              <a:gd name="T7" fmla="*/ 14 h 82"/>
              <a:gd name="T8" fmla="*/ 24 w 64"/>
              <a:gd name="T9" fmla="*/ 16 h 82"/>
              <a:gd name="T10" fmla="*/ 26 w 64"/>
              <a:gd name="T11" fmla="*/ 10 h 82"/>
              <a:gd name="T12" fmla="*/ 30 w 64"/>
              <a:gd name="T13" fmla="*/ 6 h 82"/>
              <a:gd name="T14" fmla="*/ 40 w 64"/>
              <a:gd name="T15" fmla="*/ 14 h 82"/>
              <a:gd name="T16" fmla="*/ 52 w 64"/>
              <a:gd name="T17" fmla="*/ 30 h 82"/>
              <a:gd name="T18" fmla="*/ 52 w 64"/>
              <a:gd name="T19" fmla="*/ 40 h 82"/>
              <a:gd name="T20" fmla="*/ 54 w 64"/>
              <a:gd name="T21" fmla="*/ 62 h 82"/>
              <a:gd name="T22" fmla="*/ 60 w 64"/>
              <a:gd name="T23" fmla="*/ 70 h 82"/>
              <a:gd name="T24" fmla="*/ 64 w 64"/>
              <a:gd name="T25" fmla="*/ 78 h 82"/>
              <a:gd name="T26" fmla="*/ 64 w 64"/>
              <a:gd name="T27" fmla="*/ 82 h 82"/>
              <a:gd name="T28" fmla="*/ 54 w 64"/>
              <a:gd name="T29" fmla="*/ 82 h 82"/>
              <a:gd name="T30" fmla="*/ 36 w 64"/>
              <a:gd name="T31" fmla="*/ 72 h 82"/>
              <a:gd name="T32" fmla="*/ 16 w 64"/>
              <a:gd name="T33" fmla="*/ 60 h 82"/>
              <a:gd name="T34" fmla="*/ 18 w 64"/>
              <a:gd name="T35" fmla="*/ 52 h 82"/>
              <a:gd name="T36" fmla="*/ 10 w 64"/>
              <a:gd name="T37" fmla="*/ 42 h 82"/>
              <a:gd name="T38" fmla="*/ 4 w 64"/>
              <a:gd name="T39" fmla="*/ 26 h 82"/>
              <a:gd name="T40" fmla="*/ 4 w 64"/>
              <a:gd name="T41" fmla="*/ 10 h 82"/>
              <a:gd name="T42" fmla="*/ 0 w 64"/>
              <a:gd name="T43" fmla="*/ 0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64" h="82">
                <a:moveTo>
                  <a:pt x="0" y="0"/>
                </a:moveTo>
                <a:lnTo>
                  <a:pt x="10" y="2"/>
                </a:lnTo>
                <a:lnTo>
                  <a:pt x="16" y="6"/>
                </a:lnTo>
                <a:lnTo>
                  <a:pt x="14" y="14"/>
                </a:lnTo>
                <a:lnTo>
                  <a:pt x="24" y="16"/>
                </a:lnTo>
                <a:lnTo>
                  <a:pt x="26" y="10"/>
                </a:lnTo>
                <a:lnTo>
                  <a:pt x="30" y="6"/>
                </a:lnTo>
                <a:lnTo>
                  <a:pt x="40" y="14"/>
                </a:lnTo>
                <a:lnTo>
                  <a:pt x="52" y="30"/>
                </a:lnTo>
                <a:lnTo>
                  <a:pt x="52" y="40"/>
                </a:lnTo>
                <a:lnTo>
                  <a:pt x="54" y="62"/>
                </a:lnTo>
                <a:lnTo>
                  <a:pt x="60" y="70"/>
                </a:lnTo>
                <a:lnTo>
                  <a:pt x="64" y="78"/>
                </a:lnTo>
                <a:lnTo>
                  <a:pt x="64" y="82"/>
                </a:lnTo>
                <a:lnTo>
                  <a:pt x="54" y="82"/>
                </a:lnTo>
                <a:lnTo>
                  <a:pt x="36" y="72"/>
                </a:lnTo>
                <a:lnTo>
                  <a:pt x="16" y="60"/>
                </a:lnTo>
                <a:lnTo>
                  <a:pt x="18" y="52"/>
                </a:lnTo>
                <a:lnTo>
                  <a:pt x="10" y="42"/>
                </a:lnTo>
                <a:lnTo>
                  <a:pt x="4" y="26"/>
                </a:lnTo>
                <a:lnTo>
                  <a:pt x="4" y="1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635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233" name="Freeform 236"/>
          <p:cNvSpPr>
            <a:spLocks/>
          </p:cNvSpPr>
          <p:nvPr/>
        </p:nvSpPr>
        <p:spPr bwMode="gray">
          <a:xfrm>
            <a:off x="6770688" y="4065588"/>
            <a:ext cx="215900" cy="139700"/>
          </a:xfrm>
          <a:custGeom>
            <a:avLst/>
            <a:gdLst>
              <a:gd name="T0" fmla="*/ 0 w 154"/>
              <a:gd name="T1" fmla="*/ 84 h 94"/>
              <a:gd name="T2" fmla="*/ 10 w 154"/>
              <a:gd name="T3" fmla="*/ 94 h 94"/>
              <a:gd name="T4" fmla="*/ 22 w 154"/>
              <a:gd name="T5" fmla="*/ 94 h 94"/>
              <a:gd name="T6" fmla="*/ 30 w 154"/>
              <a:gd name="T7" fmla="*/ 92 h 94"/>
              <a:gd name="T8" fmla="*/ 44 w 154"/>
              <a:gd name="T9" fmla="*/ 86 h 94"/>
              <a:gd name="T10" fmla="*/ 52 w 154"/>
              <a:gd name="T11" fmla="*/ 84 h 94"/>
              <a:gd name="T12" fmla="*/ 60 w 154"/>
              <a:gd name="T13" fmla="*/ 92 h 94"/>
              <a:gd name="T14" fmla="*/ 72 w 154"/>
              <a:gd name="T15" fmla="*/ 86 h 94"/>
              <a:gd name="T16" fmla="*/ 84 w 154"/>
              <a:gd name="T17" fmla="*/ 74 h 94"/>
              <a:gd name="T18" fmla="*/ 94 w 154"/>
              <a:gd name="T19" fmla="*/ 56 h 94"/>
              <a:gd name="T20" fmla="*/ 96 w 154"/>
              <a:gd name="T21" fmla="*/ 44 h 94"/>
              <a:gd name="T22" fmla="*/ 102 w 154"/>
              <a:gd name="T23" fmla="*/ 40 h 94"/>
              <a:gd name="T24" fmla="*/ 118 w 154"/>
              <a:gd name="T25" fmla="*/ 38 h 94"/>
              <a:gd name="T26" fmla="*/ 126 w 154"/>
              <a:gd name="T27" fmla="*/ 44 h 94"/>
              <a:gd name="T28" fmla="*/ 138 w 154"/>
              <a:gd name="T29" fmla="*/ 44 h 94"/>
              <a:gd name="T30" fmla="*/ 142 w 154"/>
              <a:gd name="T31" fmla="*/ 40 h 94"/>
              <a:gd name="T32" fmla="*/ 134 w 154"/>
              <a:gd name="T33" fmla="*/ 34 h 94"/>
              <a:gd name="T34" fmla="*/ 140 w 154"/>
              <a:gd name="T35" fmla="*/ 30 h 94"/>
              <a:gd name="T36" fmla="*/ 148 w 154"/>
              <a:gd name="T37" fmla="*/ 30 h 94"/>
              <a:gd name="T38" fmla="*/ 154 w 154"/>
              <a:gd name="T39" fmla="*/ 28 h 94"/>
              <a:gd name="T40" fmla="*/ 140 w 154"/>
              <a:gd name="T41" fmla="*/ 20 h 94"/>
              <a:gd name="T42" fmla="*/ 132 w 154"/>
              <a:gd name="T43" fmla="*/ 16 h 94"/>
              <a:gd name="T44" fmla="*/ 124 w 154"/>
              <a:gd name="T45" fmla="*/ 8 h 94"/>
              <a:gd name="T46" fmla="*/ 120 w 154"/>
              <a:gd name="T47" fmla="*/ 2 h 94"/>
              <a:gd name="T48" fmla="*/ 110 w 154"/>
              <a:gd name="T49" fmla="*/ 0 h 94"/>
              <a:gd name="T50" fmla="*/ 102 w 154"/>
              <a:gd name="T51" fmla="*/ 10 h 94"/>
              <a:gd name="T52" fmla="*/ 96 w 154"/>
              <a:gd name="T53" fmla="*/ 18 h 94"/>
              <a:gd name="T54" fmla="*/ 92 w 154"/>
              <a:gd name="T55" fmla="*/ 22 h 94"/>
              <a:gd name="T56" fmla="*/ 88 w 154"/>
              <a:gd name="T57" fmla="*/ 28 h 94"/>
              <a:gd name="T58" fmla="*/ 98 w 154"/>
              <a:gd name="T59" fmla="*/ 36 h 94"/>
              <a:gd name="T60" fmla="*/ 94 w 154"/>
              <a:gd name="T61" fmla="*/ 40 h 94"/>
              <a:gd name="T62" fmla="*/ 88 w 154"/>
              <a:gd name="T63" fmla="*/ 36 h 94"/>
              <a:gd name="T64" fmla="*/ 84 w 154"/>
              <a:gd name="T65" fmla="*/ 38 h 94"/>
              <a:gd name="T66" fmla="*/ 82 w 154"/>
              <a:gd name="T67" fmla="*/ 46 h 94"/>
              <a:gd name="T68" fmla="*/ 76 w 154"/>
              <a:gd name="T69" fmla="*/ 46 h 94"/>
              <a:gd name="T70" fmla="*/ 68 w 154"/>
              <a:gd name="T71" fmla="*/ 40 h 94"/>
              <a:gd name="T72" fmla="*/ 60 w 154"/>
              <a:gd name="T73" fmla="*/ 54 h 94"/>
              <a:gd name="T74" fmla="*/ 52 w 154"/>
              <a:gd name="T75" fmla="*/ 64 h 94"/>
              <a:gd name="T76" fmla="*/ 40 w 154"/>
              <a:gd name="T77" fmla="*/ 62 h 94"/>
              <a:gd name="T78" fmla="*/ 28 w 154"/>
              <a:gd name="T79" fmla="*/ 66 h 94"/>
              <a:gd name="T80" fmla="*/ 22 w 154"/>
              <a:gd name="T81" fmla="*/ 78 h 94"/>
              <a:gd name="T82" fmla="*/ 26 w 154"/>
              <a:gd name="T83" fmla="*/ 84 h 94"/>
              <a:gd name="T84" fmla="*/ 28 w 154"/>
              <a:gd name="T85" fmla="*/ 88 h 94"/>
              <a:gd name="T86" fmla="*/ 20 w 154"/>
              <a:gd name="T87" fmla="*/ 92 h 94"/>
              <a:gd name="T88" fmla="*/ 14 w 154"/>
              <a:gd name="T89" fmla="*/ 84 h 94"/>
              <a:gd name="T90" fmla="*/ 10 w 154"/>
              <a:gd name="T91" fmla="*/ 80 h 94"/>
              <a:gd name="T92" fmla="*/ 0 w 154"/>
              <a:gd name="T93" fmla="*/ 84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54" h="94">
                <a:moveTo>
                  <a:pt x="0" y="84"/>
                </a:moveTo>
                <a:lnTo>
                  <a:pt x="10" y="94"/>
                </a:lnTo>
                <a:lnTo>
                  <a:pt x="22" y="94"/>
                </a:lnTo>
                <a:lnTo>
                  <a:pt x="30" y="92"/>
                </a:lnTo>
                <a:lnTo>
                  <a:pt x="44" y="86"/>
                </a:lnTo>
                <a:lnTo>
                  <a:pt x="52" y="84"/>
                </a:lnTo>
                <a:lnTo>
                  <a:pt x="60" y="92"/>
                </a:lnTo>
                <a:lnTo>
                  <a:pt x="72" y="86"/>
                </a:lnTo>
                <a:lnTo>
                  <a:pt x="84" y="74"/>
                </a:lnTo>
                <a:lnTo>
                  <a:pt x="94" y="56"/>
                </a:lnTo>
                <a:lnTo>
                  <a:pt x="96" y="44"/>
                </a:lnTo>
                <a:lnTo>
                  <a:pt x="102" y="40"/>
                </a:lnTo>
                <a:lnTo>
                  <a:pt x="118" y="38"/>
                </a:lnTo>
                <a:lnTo>
                  <a:pt x="126" y="44"/>
                </a:lnTo>
                <a:lnTo>
                  <a:pt x="138" y="44"/>
                </a:lnTo>
                <a:lnTo>
                  <a:pt x="142" y="40"/>
                </a:lnTo>
                <a:lnTo>
                  <a:pt x="134" y="34"/>
                </a:lnTo>
                <a:lnTo>
                  <a:pt x="140" y="30"/>
                </a:lnTo>
                <a:lnTo>
                  <a:pt x="148" y="30"/>
                </a:lnTo>
                <a:lnTo>
                  <a:pt x="154" y="28"/>
                </a:lnTo>
                <a:lnTo>
                  <a:pt x="140" y="20"/>
                </a:lnTo>
                <a:lnTo>
                  <a:pt x="132" y="16"/>
                </a:lnTo>
                <a:lnTo>
                  <a:pt x="124" y="8"/>
                </a:lnTo>
                <a:lnTo>
                  <a:pt x="120" y="2"/>
                </a:lnTo>
                <a:lnTo>
                  <a:pt x="110" y="0"/>
                </a:lnTo>
                <a:lnTo>
                  <a:pt x="102" y="10"/>
                </a:lnTo>
                <a:lnTo>
                  <a:pt x="96" y="18"/>
                </a:lnTo>
                <a:lnTo>
                  <a:pt x="92" y="22"/>
                </a:lnTo>
                <a:lnTo>
                  <a:pt x="88" y="28"/>
                </a:lnTo>
                <a:lnTo>
                  <a:pt x="98" y="36"/>
                </a:lnTo>
                <a:lnTo>
                  <a:pt x="94" y="40"/>
                </a:lnTo>
                <a:lnTo>
                  <a:pt x="88" y="36"/>
                </a:lnTo>
                <a:lnTo>
                  <a:pt x="84" y="38"/>
                </a:lnTo>
                <a:lnTo>
                  <a:pt x="82" y="46"/>
                </a:lnTo>
                <a:lnTo>
                  <a:pt x="76" y="46"/>
                </a:lnTo>
                <a:lnTo>
                  <a:pt x="68" y="40"/>
                </a:lnTo>
                <a:lnTo>
                  <a:pt x="60" y="54"/>
                </a:lnTo>
                <a:lnTo>
                  <a:pt x="52" y="64"/>
                </a:lnTo>
                <a:lnTo>
                  <a:pt x="40" y="62"/>
                </a:lnTo>
                <a:lnTo>
                  <a:pt x="28" y="66"/>
                </a:lnTo>
                <a:lnTo>
                  <a:pt x="22" y="78"/>
                </a:lnTo>
                <a:lnTo>
                  <a:pt x="26" y="84"/>
                </a:lnTo>
                <a:lnTo>
                  <a:pt x="28" y="88"/>
                </a:lnTo>
                <a:lnTo>
                  <a:pt x="20" y="92"/>
                </a:lnTo>
                <a:lnTo>
                  <a:pt x="14" y="84"/>
                </a:lnTo>
                <a:lnTo>
                  <a:pt x="10" y="80"/>
                </a:lnTo>
                <a:lnTo>
                  <a:pt x="0" y="84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635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234" name="Freeform 237"/>
          <p:cNvSpPr>
            <a:spLocks/>
          </p:cNvSpPr>
          <p:nvPr/>
        </p:nvSpPr>
        <p:spPr bwMode="gray">
          <a:xfrm>
            <a:off x="6750050" y="4122738"/>
            <a:ext cx="225425" cy="198437"/>
          </a:xfrm>
          <a:custGeom>
            <a:avLst/>
            <a:gdLst>
              <a:gd name="T0" fmla="*/ 14 w 160"/>
              <a:gd name="T1" fmla="*/ 46 h 134"/>
              <a:gd name="T2" fmla="*/ 24 w 160"/>
              <a:gd name="T3" fmla="*/ 56 h 134"/>
              <a:gd name="T4" fmla="*/ 36 w 160"/>
              <a:gd name="T5" fmla="*/ 56 h 134"/>
              <a:gd name="T6" fmla="*/ 44 w 160"/>
              <a:gd name="T7" fmla="*/ 54 h 134"/>
              <a:gd name="T8" fmla="*/ 66 w 160"/>
              <a:gd name="T9" fmla="*/ 46 h 134"/>
              <a:gd name="T10" fmla="*/ 74 w 160"/>
              <a:gd name="T11" fmla="*/ 54 h 134"/>
              <a:gd name="T12" fmla="*/ 86 w 160"/>
              <a:gd name="T13" fmla="*/ 48 h 134"/>
              <a:gd name="T14" fmla="*/ 98 w 160"/>
              <a:gd name="T15" fmla="*/ 36 h 134"/>
              <a:gd name="T16" fmla="*/ 108 w 160"/>
              <a:gd name="T17" fmla="*/ 18 h 134"/>
              <a:gd name="T18" fmla="*/ 110 w 160"/>
              <a:gd name="T19" fmla="*/ 6 h 134"/>
              <a:gd name="T20" fmla="*/ 116 w 160"/>
              <a:gd name="T21" fmla="*/ 2 h 134"/>
              <a:gd name="T22" fmla="*/ 132 w 160"/>
              <a:gd name="T23" fmla="*/ 0 h 134"/>
              <a:gd name="T24" fmla="*/ 140 w 160"/>
              <a:gd name="T25" fmla="*/ 6 h 134"/>
              <a:gd name="T26" fmla="*/ 138 w 160"/>
              <a:gd name="T27" fmla="*/ 14 h 134"/>
              <a:gd name="T28" fmla="*/ 132 w 160"/>
              <a:gd name="T29" fmla="*/ 16 h 134"/>
              <a:gd name="T30" fmla="*/ 140 w 160"/>
              <a:gd name="T31" fmla="*/ 26 h 134"/>
              <a:gd name="T32" fmla="*/ 146 w 160"/>
              <a:gd name="T33" fmla="*/ 42 h 134"/>
              <a:gd name="T34" fmla="*/ 150 w 160"/>
              <a:gd name="T35" fmla="*/ 48 h 134"/>
              <a:gd name="T36" fmla="*/ 160 w 160"/>
              <a:gd name="T37" fmla="*/ 56 h 134"/>
              <a:gd name="T38" fmla="*/ 156 w 160"/>
              <a:gd name="T39" fmla="*/ 60 h 134"/>
              <a:gd name="T40" fmla="*/ 144 w 160"/>
              <a:gd name="T41" fmla="*/ 58 h 134"/>
              <a:gd name="T42" fmla="*/ 138 w 160"/>
              <a:gd name="T43" fmla="*/ 64 h 134"/>
              <a:gd name="T44" fmla="*/ 136 w 160"/>
              <a:gd name="T45" fmla="*/ 84 h 134"/>
              <a:gd name="T46" fmla="*/ 120 w 160"/>
              <a:gd name="T47" fmla="*/ 96 h 134"/>
              <a:gd name="T48" fmla="*/ 122 w 160"/>
              <a:gd name="T49" fmla="*/ 112 h 134"/>
              <a:gd name="T50" fmla="*/ 120 w 160"/>
              <a:gd name="T51" fmla="*/ 118 h 134"/>
              <a:gd name="T52" fmla="*/ 118 w 160"/>
              <a:gd name="T53" fmla="*/ 134 h 134"/>
              <a:gd name="T54" fmla="*/ 94 w 160"/>
              <a:gd name="T55" fmla="*/ 132 h 134"/>
              <a:gd name="T56" fmla="*/ 92 w 160"/>
              <a:gd name="T57" fmla="*/ 124 h 134"/>
              <a:gd name="T58" fmla="*/ 64 w 160"/>
              <a:gd name="T59" fmla="*/ 120 h 134"/>
              <a:gd name="T60" fmla="*/ 60 w 160"/>
              <a:gd name="T61" fmla="*/ 126 h 134"/>
              <a:gd name="T62" fmla="*/ 46 w 160"/>
              <a:gd name="T63" fmla="*/ 124 h 134"/>
              <a:gd name="T64" fmla="*/ 44 w 160"/>
              <a:gd name="T65" fmla="*/ 116 h 134"/>
              <a:gd name="T66" fmla="*/ 24 w 160"/>
              <a:gd name="T67" fmla="*/ 116 h 134"/>
              <a:gd name="T68" fmla="*/ 20 w 160"/>
              <a:gd name="T69" fmla="*/ 96 h 134"/>
              <a:gd name="T70" fmla="*/ 12 w 160"/>
              <a:gd name="T71" fmla="*/ 86 h 134"/>
              <a:gd name="T72" fmla="*/ 2 w 160"/>
              <a:gd name="T73" fmla="*/ 66 h 134"/>
              <a:gd name="T74" fmla="*/ 0 w 160"/>
              <a:gd name="T75" fmla="*/ 54 h 134"/>
              <a:gd name="T76" fmla="*/ 6 w 160"/>
              <a:gd name="T77" fmla="*/ 46 h 134"/>
              <a:gd name="T78" fmla="*/ 14 w 160"/>
              <a:gd name="T79" fmla="*/ 46 h 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60" h="134">
                <a:moveTo>
                  <a:pt x="14" y="46"/>
                </a:moveTo>
                <a:lnTo>
                  <a:pt x="24" y="56"/>
                </a:lnTo>
                <a:lnTo>
                  <a:pt x="36" y="56"/>
                </a:lnTo>
                <a:lnTo>
                  <a:pt x="44" y="54"/>
                </a:lnTo>
                <a:lnTo>
                  <a:pt x="66" y="46"/>
                </a:lnTo>
                <a:lnTo>
                  <a:pt x="74" y="54"/>
                </a:lnTo>
                <a:lnTo>
                  <a:pt x="86" y="48"/>
                </a:lnTo>
                <a:lnTo>
                  <a:pt x="98" y="36"/>
                </a:lnTo>
                <a:lnTo>
                  <a:pt x="108" y="18"/>
                </a:lnTo>
                <a:lnTo>
                  <a:pt x="110" y="6"/>
                </a:lnTo>
                <a:lnTo>
                  <a:pt x="116" y="2"/>
                </a:lnTo>
                <a:lnTo>
                  <a:pt x="132" y="0"/>
                </a:lnTo>
                <a:lnTo>
                  <a:pt x="140" y="6"/>
                </a:lnTo>
                <a:lnTo>
                  <a:pt x="138" y="14"/>
                </a:lnTo>
                <a:lnTo>
                  <a:pt x="132" y="16"/>
                </a:lnTo>
                <a:lnTo>
                  <a:pt x="140" y="26"/>
                </a:lnTo>
                <a:lnTo>
                  <a:pt x="146" y="42"/>
                </a:lnTo>
                <a:lnTo>
                  <a:pt x="150" y="48"/>
                </a:lnTo>
                <a:lnTo>
                  <a:pt x="160" y="56"/>
                </a:lnTo>
                <a:lnTo>
                  <a:pt x="156" y="60"/>
                </a:lnTo>
                <a:lnTo>
                  <a:pt x="144" y="58"/>
                </a:lnTo>
                <a:lnTo>
                  <a:pt x="138" y="64"/>
                </a:lnTo>
                <a:lnTo>
                  <a:pt x="136" y="84"/>
                </a:lnTo>
                <a:lnTo>
                  <a:pt x="120" y="96"/>
                </a:lnTo>
                <a:lnTo>
                  <a:pt x="122" y="112"/>
                </a:lnTo>
                <a:lnTo>
                  <a:pt x="120" y="118"/>
                </a:lnTo>
                <a:lnTo>
                  <a:pt x="118" y="134"/>
                </a:lnTo>
                <a:lnTo>
                  <a:pt x="94" y="132"/>
                </a:lnTo>
                <a:lnTo>
                  <a:pt x="92" y="124"/>
                </a:lnTo>
                <a:lnTo>
                  <a:pt x="64" y="120"/>
                </a:lnTo>
                <a:lnTo>
                  <a:pt x="60" y="126"/>
                </a:lnTo>
                <a:lnTo>
                  <a:pt x="46" y="124"/>
                </a:lnTo>
                <a:lnTo>
                  <a:pt x="44" y="116"/>
                </a:lnTo>
                <a:lnTo>
                  <a:pt x="24" y="116"/>
                </a:lnTo>
                <a:lnTo>
                  <a:pt x="20" y="96"/>
                </a:lnTo>
                <a:lnTo>
                  <a:pt x="12" y="86"/>
                </a:lnTo>
                <a:lnTo>
                  <a:pt x="2" y="66"/>
                </a:lnTo>
                <a:lnTo>
                  <a:pt x="0" y="54"/>
                </a:lnTo>
                <a:lnTo>
                  <a:pt x="6" y="46"/>
                </a:lnTo>
                <a:lnTo>
                  <a:pt x="14" y="46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635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235" name="Freeform 238"/>
          <p:cNvSpPr>
            <a:spLocks/>
          </p:cNvSpPr>
          <p:nvPr/>
        </p:nvSpPr>
        <p:spPr bwMode="gray">
          <a:xfrm>
            <a:off x="6443663" y="4102100"/>
            <a:ext cx="241300" cy="260350"/>
          </a:xfrm>
          <a:custGeom>
            <a:avLst/>
            <a:gdLst>
              <a:gd name="T0" fmla="*/ 0 w 172"/>
              <a:gd name="T1" fmla="*/ 0 h 176"/>
              <a:gd name="T2" fmla="*/ 20 w 172"/>
              <a:gd name="T3" fmla="*/ 2 h 176"/>
              <a:gd name="T4" fmla="*/ 38 w 172"/>
              <a:gd name="T5" fmla="*/ 4 h 176"/>
              <a:gd name="T6" fmla="*/ 48 w 172"/>
              <a:gd name="T7" fmla="*/ 18 h 176"/>
              <a:gd name="T8" fmla="*/ 60 w 172"/>
              <a:gd name="T9" fmla="*/ 28 h 176"/>
              <a:gd name="T10" fmla="*/ 72 w 172"/>
              <a:gd name="T11" fmla="*/ 36 h 176"/>
              <a:gd name="T12" fmla="*/ 84 w 172"/>
              <a:gd name="T13" fmla="*/ 50 h 176"/>
              <a:gd name="T14" fmla="*/ 96 w 172"/>
              <a:gd name="T15" fmla="*/ 54 h 176"/>
              <a:gd name="T16" fmla="*/ 108 w 172"/>
              <a:gd name="T17" fmla="*/ 64 h 176"/>
              <a:gd name="T18" fmla="*/ 122 w 172"/>
              <a:gd name="T19" fmla="*/ 78 h 176"/>
              <a:gd name="T20" fmla="*/ 134 w 172"/>
              <a:gd name="T21" fmla="*/ 84 h 176"/>
              <a:gd name="T22" fmla="*/ 134 w 172"/>
              <a:gd name="T23" fmla="*/ 96 h 176"/>
              <a:gd name="T24" fmla="*/ 136 w 172"/>
              <a:gd name="T25" fmla="*/ 102 h 176"/>
              <a:gd name="T26" fmla="*/ 144 w 172"/>
              <a:gd name="T27" fmla="*/ 104 h 176"/>
              <a:gd name="T28" fmla="*/ 152 w 172"/>
              <a:gd name="T29" fmla="*/ 116 h 176"/>
              <a:gd name="T30" fmla="*/ 152 w 172"/>
              <a:gd name="T31" fmla="*/ 124 h 176"/>
              <a:gd name="T32" fmla="*/ 150 w 172"/>
              <a:gd name="T33" fmla="*/ 130 h 176"/>
              <a:gd name="T34" fmla="*/ 160 w 172"/>
              <a:gd name="T35" fmla="*/ 124 h 176"/>
              <a:gd name="T36" fmla="*/ 172 w 172"/>
              <a:gd name="T37" fmla="*/ 130 h 176"/>
              <a:gd name="T38" fmla="*/ 172 w 172"/>
              <a:gd name="T39" fmla="*/ 156 h 176"/>
              <a:gd name="T40" fmla="*/ 170 w 172"/>
              <a:gd name="T41" fmla="*/ 176 h 176"/>
              <a:gd name="T42" fmla="*/ 160 w 172"/>
              <a:gd name="T43" fmla="*/ 174 h 176"/>
              <a:gd name="T44" fmla="*/ 152 w 172"/>
              <a:gd name="T45" fmla="*/ 176 h 176"/>
              <a:gd name="T46" fmla="*/ 142 w 172"/>
              <a:gd name="T47" fmla="*/ 174 h 176"/>
              <a:gd name="T48" fmla="*/ 96 w 172"/>
              <a:gd name="T49" fmla="*/ 128 h 176"/>
              <a:gd name="T50" fmla="*/ 90 w 172"/>
              <a:gd name="T51" fmla="*/ 120 h 176"/>
              <a:gd name="T52" fmla="*/ 86 w 172"/>
              <a:gd name="T53" fmla="*/ 106 h 176"/>
              <a:gd name="T54" fmla="*/ 64 w 172"/>
              <a:gd name="T55" fmla="*/ 80 h 176"/>
              <a:gd name="T56" fmla="*/ 60 w 172"/>
              <a:gd name="T57" fmla="*/ 70 h 176"/>
              <a:gd name="T58" fmla="*/ 60 w 172"/>
              <a:gd name="T59" fmla="*/ 62 h 176"/>
              <a:gd name="T60" fmla="*/ 46 w 172"/>
              <a:gd name="T61" fmla="*/ 50 h 176"/>
              <a:gd name="T62" fmla="*/ 38 w 172"/>
              <a:gd name="T63" fmla="*/ 50 h 176"/>
              <a:gd name="T64" fmla="*/ 38 w 172"/>
              <a:gd name="T65" fmla="*/ 42 h 176"/>
              <a:gd name="T66" fmla="*/ 20 w 172"/>
              <a:gd name="T67" fmla="*/ 22 h 176"/>
              <a:gd name="T68" fmla="*/ 4 w 172"/>
              <a:gd name="T69" fmla="*/ 10 h 176"/>
              <a:gd name="T70" fmla="*/ 0 w 172"/>
              <a:gd name="T71" fmla="*/ 0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72" h="176">
                <a:moveTo>
                  <a:pt x="0" y="0"/>
                </a:moveTo>
                <a:lnTo>
                  <a:pt x="20" y="2"/>
                </a:lnTo>
                <a:lnTo>
                  <a:pt x="38" y="4"/>
                </a:lnTo>
                <a:lnTo>
                  <a:pt x="48" y="18"/>
                </a:lnTo>
                <a:lnTo>
                  <a:pt x="60" y="28"/>
                </a:lnTo>
                <a:lnTo>
                  <a:pt x="72" y="36"/>
                </a:lnTo>
                <a:lnTo>
                  <a:pt x="84" y="50"/>
                </a:lnTo>
                <a:lnTo>
                  <a:pt x="96" y="54"/>
                </a:lnTo>
                <a:lnTo>
                  <a:pt x="108" y="64"/>
                </a:lnTo>
                <a:lnTo>
                  <a:pt x="122" y="78"/>
                </a:lnTo>
                <a:lnTo>
                  <a:pt x="134" y="84"/>
                </a:lnTo>
                <a:lnTo>
                  <a:pt x="134" y="96"/>
                </a:lnTo>
                <a:lnTo>
                  <a:pt x="136" y="102"/>
                </a:lnTo>
                <a:lnTo>
                  <a:pt x="144" y="104"/>
                </a:lnTo>
                <a:lnTo>
                  <a:pt x="152" y="116"/>
                </a:lnTo>
                <a:lnTo>
                  <a:pt x="152" y="124"/>
                </a:lnTo>
                <a:lnTo>
                  <a:pt x="150" y="130"/>
                </a:lnTo>
                <a:lnTo>
                  <a:pt x="160" y="124"/>
                </a:lnTo>
                <a:lnTo>
                  <a:pt x="172" y="130"/>
                </a:lnTo>
                <a:lnTo>
                  <a:pt x="172" y="156"/>
                </a:lnTo>
                <a:lnTo>
                  <a:pt x="170" y="176"/>
                </a:lnTo>
                <a:lnTo>
                  <a:pt x="160" y="174"/>
                </a:lnTo>
                <a:lnTo>
                  <a:pt x="152" y="176"/>
                </a:lnTo>
                <a:lnTo>
                  <a:pt x="142" y="174"/>
                </a:lnTo>
                <a:lnTo>
                  <a:pt x="96" y="128"/>
                </a:lnTo>
                <a:lnTo>
                  <a:pt x="90" y="120"/>
                </a:lnTo>
                <a:lnTo>
                  <a:pt x="86" y="106"/>
                </a:lnTo>
                <a:lnTo>
                  <a:pt x="64" y="80"/>
                </a:lnTo>
                <a:lnTo>
                  <a:pt x="60" y="70"/>
                </a:lnTo>
                <a:lnTo>
                  <a:pt x="60" y="62"/>
                </a:lnTo>
                <a:lnTo>
                  <a:pt x="46" y="50"/>
                </a:lnTo>
                <a:lnTo>
                  <a:pt x="38" y="50"/>
                </a:lnTo>
                <a:lnTo>
                  <a:pt x="38" y="42"/>
                </a:lnTo>
                <a:lnTo>
                  <a:pt x="20" y="22"/>
                </a:lnTo>
                <a:lnTo>
                  <a:pt x="4" y="1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635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236" name="Freeform 239"/>
          <p:cNvSpPr>
            <a:spLocks/>
          </p:cNvSpPr>
          <p:nvPr/>
        </p:nvSpPr>
        <p:spPr bwMode="gray">
          <a:xfrm>
            <a:off x="6719888" y="4287838"/>
            <a:ext cx="22225" cy="22225"/>
          </a:xfrm>
          <a:custGeom>
            <a:avLst/>
            <a:gdLst>
              <a:gd name="T0" fmla="*/ 0 w 16"/>
              <a:gd name="T1" fmla="*/ 6 h 14"/>
              <a:gd name="T2" fmla="*/ 6 w 16"/>
              <a:gd name="T3" fmla="*/ 0 h 14"/>
              <a:gd name="T4" fmla="*/ 16 w 16"/>
              <a:gd name="T5" fmla="*/ 4 h 14"/>
              <a:gd name="T6" fmla="*/ 14 w 16"/>
              <a:gd name="T7" fmla="*/ 12 h 14"/>
              <a:gd name="T8" fmla="*/ 6 w 16"/>
              <a:gd name="T9" fmla="*/ 14 h 14"/>
              <a:gd name="T10" fmla="*/ 0 w 16"/>
              <a:gd name="T11" fmla="*/ 6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" h="14">
                <a:moveTo>
                  <a:pt x="0" y="6"/>
                </a:moveTo>
                <a:lnTo>
                  <a:pt x="6" y="0"/>
                </a:lnTo>
                <a:lnTo>
                  <a:pt x="16" y="4"/>
                </a:lnTo>
                <a:lnTo>
                  <a:pt x="14" y="12"/>
                </a:lnTo>
                <a:lnTo>
                  <a:pt x="6" y="14"/>
                </a:lnTo>
                <a:lnTo>
                  <a:pt x="0" y="6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635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237" name="Freeform 240"/>
          <p:cNvSpPr>
            <a:spLocks/>
          </p:cNvSpPr>
          <p:nvPr/>
        </p:nvSpPr>
        <p:spPr bwMode="gray">
          <a:xfrm>
            <a:off x="6670675" y="4264025"/>
            <a:ext cx="38100" cy="42863"/>
          </a:xfrm>
          <a:custGeom>
            <a:avLst/>
            <a:gdLst>
              <a:gd name="T0" fmla="*/ 0 w 26"/>
              <a:gd name="T1" fmla="*/ 0 h 28"/>
              <a:gd name="T2" fmla="*/ 12 w 26"/>
              <a:gd name="T3" fmla="*/ 0 h 28"/>
              <a:gd name="T4" fmla="*/ 14 w 26"/>
              <a:gd name="T5" fmla="*/ 10 h 28"/>
              <a:gd name="T6" fmla="*/ 18 w 26"/>
              <a:gd name="T7" fmla="*/ 16 h 28"/>
              <a:gd name="T8" fmla="*/ 24 w 26"/>
              <a:gd name="T9" fmla="*/ 18 h 28"/>
              <a:gd name="T10" fmla="*/ 26 w 26"/>
              <a:gd name="T11" fmla="*/ 26 h 28"/>
              <a:gd name="T12" fmla="*/ 20 w 26"/>
              <a:gd name="T13" fmla="*/ 28 h 28"/>
              <a:gd name="T14" fmla="*/ 14 w 26"/>
              <a:gd name="T15" fmla="*/ 24 h 28"/>
              <a:gd name="T16" fmla="*/ 12 w 26"/>
              <a:gd name="T17" fmla="*/ 16 h 28"/>
              <a:gd name="T18" fmla="*/ 6 w 26"/>
              <a:gd name="T19" fmla="*/ 10 h 28"/>
              <a:gd name="T20" fmla="*/ 0 w 26"/>
              <a:gd name="T21" fmla="*/ 8 h 28"/>
              <a:gd name="T22" fmla="*/ 0 w 26"/>
              <a:gd name="T23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6" h="28">
                <a:moveTo>
                  <a:pt x="0" y="0"/>
                </a:moveTo>
                <a:lnTo>
                  <a:pt x="12" y="0"/>
                </a:lnTo>
                <a:lnTo>
                  <a:pt x="14" y="10"/>
                </a:lnTo>
                <a:lnTo>
                  <a:pt x="18" y="16"/>
                </a:lnTo>
                <a:lnTo>
                  <a:pt x="24" y="18"/>
                </a:lnTo>
                <a:lnTo>
                  <a:pt x="26" y="26"/>
                </a:lnTo>
                <a:lnTo>
                  <a:pt x="20" y="28"/>
                </a:lnTo>
                <a:lnTo>
                  <a:pt x="14" y="24"/>
                </a:lnTo>
                <a:lnTo>
                  <a:pt x="12" y="16"/>
                </a:lnTo>
                <a:lnTo>
                  <a:pt x="6" y="10"/>
                </a:lnTo>
                <a:lnTo>
                  <a:pt x="0" y="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635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238" name="Freeform 241"/>
          <p:cNvSpPr>
            <a:spLocks/>
          </p:cNvSpPr>
          <p:nvPr/>
        </p:nvSpPr>
        <p:spPr bwMode="gray">
          <a:xfrm>
            <a:off x="6677025" y="4371975"/>
            <a:ext cx="222250" cy="65088"/>
          </a:xfrm>
          <a:custGeom>
            <a:avLst/>
            <a:gdLst>
              <a:gd name="T0" fmla="*/ 8 w 158"/>
              <a:gd name="T1" fmla="*/ 2 h 44"/>
              <a:gd name="T2" fmla="*/ 28 w 158"/>
              <a:gd name="T3" fmla="*/ 0 h 44"/>
              <a:gd name="T4" fmla="*/ 46 w 158"/>
              <a:gd name="T5" fmla="*/ 10 h 44"/>
              <a:gd name="T6" fmla="*/ 56 w 158"/>
              <a:gd name="T7" fmla="*/ 14 h 44"/>
              <a:gd name="T8" fmla="*/ 74 w 158"/>
              <a:gd name="T9" fmla="*/ 14 h 44"/>
              <a:gd name="T10" fmla="*/ 84 w 158"/>
              <a:gd name="T11" fmla="*/ 10 h 44"/>
              <a:gd name="T12" fmla="*/ 100 w 158"/>
              <a:gd name="T13" fmla="*/ 10 h 44"/>
              <a:gd name="T14" fmla="*/ 112 w 158"/>
              <a:gd name="T15" fmla="*/ 18 h 44"/>
              <a:gd name="T16" fmla="*/ 114 w 158"/>
              <a:gd name="T17" fmla="*/ 24 h 44"/>
              <a:gd name="T18" fmla="*/ 134 w 158"/>
              <a:gd name="T19" fmla="*/ 26 h 44"/>
              <a:gd name="T20" fmla="*/ 142 w 158"/>
              <a:gd name="T21" fmla="*/ 26 h 44"/>
              <a:gd name="T22" fmla="*/ 144 w 158"/>
              <a:gd name="T23" fmla="*/ 32 h 44"/>
              <a:gd name="T24" fmla="*/ 154 w 158"/>
              <a:gd name="T25" fmla="*/ 36 h 44"/>
              <a:gd name="T26" fmla="*/ 158 w 158"/>
              <a:gd name="T27" fmla="*/ 42 h 44"/>
              <a:gd name="T28" fmla="*/ 144 w 158"/>
              <a:gd name="T29" fmla="*/ 44 h 44"/>
              <a:gd name="T30" fmla="*/ 126 w 158"/>
              <a:gd name="T31" fmla="*/ 40 h 44"/>
              <a:gd name="T32" fmla="*/ 116 w 158"/>
              <a:gd name="T33" fmla="*/ 38 h 44"/>
              <a:gd name="T34" fmla="*/ 108 w 158"/>
              <a:gd name="T35" fmla="*/ 38 h 44"/>
              <a:gd name="T36" fmla="*/ 78 w 158"/>
              <a:gd name="T37" fmla="*/ 36 h 44"/>
              <a:gd name="T38" fmla="*/ 68 w 158"/>
              <a:gd name="T39" fmla="*/ 28 h 44"/>
              <a:gd name="T40" fmla="*/ 36 w 158"/>
              <a:gd name="T41" fmla="*/ 28 h 44"/>
              <a:gd name="T42" fmla="*/ 26 w 158"/>
              <a:gd name="T43" fmla="*/ 24 h 44"/>
              <a:gd name="T44" fmla="*/ 14 w 158"/>
              <a:gd name="T45" fmla="*/ 20 h 44"/>
              <a:gd name="T46" fmla="*/ 10 w 158"/>
              <a:gd name="T47" fmla="*/ 16 h 44"/>
              <a:gd name="T48" fmla="*/ 0 w 158"/>
              <a:gd name="T49" fmla="*/ 10 h 44"/>
              <a:gd name="T50" fmla="*/ 8 w 158"/>
              <a:gd name="T51" fmla="*/ 2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58" h="44">
                <a:moveTo>
                  <a:pt x="8" y="2"/>
                </a:moveTo>
                <a:lnTo>
                  <a:pt x="28" y="0"/>
                </a:lnTo>
                <a:lnTo>
                  <a:pt x="46" y="10"/>
                </a:lnTo>
                <a:lnTo>
                  <a:pt x="56" y="14"/>
                </a:lnTo>
                <a:lnTo>
                  <a:pt x="74" y="14"/>
                </a:lnTo>
                <a:lnTo>
                  <a:pt x="84" y="10"/>
                </a:lnTo>
                <a:lnTo>
                  <a:pt x="100" y="10"/>
                </a:lnTo>
                <a:lnTo>
                  <a:pt x="112" y="18"/>
                </a:lnTo>
                <a:lnTo>
                  <a:pt x="114" y="24"/>
                </a:lnTo>
                <a:lnTo>
                  <a:pt x="134" y="26"/>
                </a:lnTo>
                <a:lnTo>
                  <a:pt x="142" y="26"/>
                </a:lnTo>
                <a:lnTo>
                  <a:pt x="144" y="32"/>
                </a:lnTo>
                <a:lnTo>
                  <a:pt x="154" y="36"/>
                </a:lnTo>
                <a:lnTo>
                  <a:pt x="158" y="42"/>
                </a:lnTo>
                <a:lnTo>
                  <a:pt x="144" y="44"/>
                </a:lnTo>
                <a:lnTo>
                  <a:pt x="126" y="40"/>
                </a:lnTo>
                <a:lnTo>
                  <a:pt x="116" y="38"/>
                </a:lnTo>
                <a:lnTo>
                  <a:pt x="108" y="38"/>
                </a:lnTo>
                <a:lnTo>
                  <a:pt x="78" y="36"/>
                </a:lnTo>
                <a:lnTo>
                  <a:pt x="68" y="28"/>
                </a:lnTo>
                <a:lnTo>
                  <a:pt x="36" y="28"/>
                </a:lnTo>
                <a:lnTo>
                  <a:pt x="26" y="24"/>
                </a:lnTo>
                <a:lnTo>
                  <a:pt x="14" y="20"/>
                </a:lnTo>
                <a:lnTo>
                  <a:pt x="10" y="16"/>
                </a:lnTo>
                <a:lnTo>
                  <a:pt x="0" y="10"/>
                </a:lnTo>
                <a:lnTo>
                  <a:pt x="8" y="2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635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239" name="Freeform 242"/>
          <p:cNvSpPr>
            <a:spLocks/>
          </p:cNvSpPr>
          <p:nvPr/>
        </p:nvSpPr>
        <p:spPr bwMode="gray">
          <a:xfrm>
            <a:off x="7081838" y="4422775"/>
            <a:ext cx="79375" cy="52388"/>
          </a:xfrm>
          <a:custGeom>
            <a:avLst/>
            <a:gdLst>
              <a:gd name="T0" fmla="*/ 0 w 56"/>
              <a:gd name="T1" fmla="*/ 36 h 36"/>
              <a:gd name="T2" fmla="*/ 18 w 56"/>
              <a:gd name="T3" fmla="*/ 28 h 36"/>
              <a:gd name="T4" fmla="*/ 30 w 56"/>
              <a:gd name="T5" fmla="*/ 18 h 36"/>
              <a:gd name="T6" fmla="*/ 54 w 56"/>
              <a:gd name="T7" fmla="*/ 8 h 36"/>
              <a:gd name="T8" fmla="*/ 56 w 56"/>
              <a:gd name="T9" fmla="*/ 2 h 36"/>
              <a:gd name="T10" fmla="*/ 38 w 56"/>
              <a:gd name="T11" fmla="*/ 0 h 36"/>
              <a:gd name="T12" fmla="*/ 24 w 56"/>
              <a:gd name="T13" fmla="*/ 8 h 36"/>
              <a:gd name="T14" fmla="*/ 14 w 56"/>
              <a:gd name="T15" fmla="*/ 16 h 36"/>
              <a:gd name="T16" fmla="*/ 8 w 56"/>
              <a:gd name="T17" fmla="*/ 18 h 36"/>
              <a:gd name="T18" fmla="*/ 2 w 56"/>
              <a:gd name="T19" fmla="*/ 22 h 36"/>
              <a:gd name="T20" fmla="*/ 0 w 56"/>
              <a:gd name="T21" fmla="*/ 36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6" h="36">
                <a:moveTo>
                  <a:pt x="0" y="36"/>
                </a:moveTo>
                <a:lnTo>
                  <a:pt x="18" y="28"/>
                </a:lnTo>
                <a:lnTo>
                  <a:pt x="30" y="18"/>
                </a:lnTo>
                <a:lnTo>
                  <a:pt x="54" y="8"/>
                </a:lnTo>
                <a:lnTo>
                  <a:pt x="56" y="2"/>
                </a:lnTo>
                <a:lnTo>
                  <a:pt x="38" y="0"/>
                </a:lnTo>
                <a:lnTo>
                  <a:pt x="24" y="8"/>
                </a:lnTo>
                <a:lnTo>
                  <a:pt x="14" y="16"/>
                </a:lnTo>
                <a:lnTo>
                  <a:pt x="8" y="18"/>
                </a:lnTo>
                <a:lnTo>
                  <a:pt x="2" y="22"/>
                </a:lnTo>
                <a:lnTo>
                  <a:pt x="0" y="36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635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240" name="Freeform 243"/>
          <p:cNvSpPr>
            <a:spLocks/>
          </p:cNvSpPr>
          <p:nvPr/>
        </p:nvSpPr>
        <p:spPr bwMode="gray">
          <a:xfrm>
            <a:off x="6978650" y="4448175"/>
            <a:ext cx="41275" cy="23813"/>
          </a:xfrm>
          <a:custGeom>
            <a:avLst/>
            <a:gdLst>
              <a:gd name="T0" fmla="*/ 2 w 30"/>
              <a:gd name="T1" fmla="*/ 0 h 16"/>
              <a:gd name="T2" fmla="*/ 14 w 30"/>
              <a:gd name="T3" fmla="*/ 0 h 16"/>
              <a:gd name="T4" fmla="*/ 24 w 30"/>
              <a:gd name="T5" fmla="*/ 6 h 16"/>
              <a:gd name="T6" fmla="*/ 30 w 30"/>
              <a:gd name="T7" fmla="*/ 12 h 16"/>
              <a:gd name="T8" fmla="*/ 26 w 30"/>
              <a:gd name="T9" fmla="*/ 16 h 16"/>
              <a:gd name="T10" fmla="*/ 14 w 30"/>
              <a:gd name="T11" fmla="*/ 14 h 16"/>
              <a:gd name="T12" fmla="*/ 4 w 30"/>
              <a:gd name="T13" fmla="*/ 8 h 16"/>
              <a:gd name="T14" fmla="*/ 0 w 30"/>
              <a:gd name="T15" fmla="*/ 4 h 16"/>
              <a:gd name="T16" fmla="*/ 2 w 30"/>
              <a:gd name="T17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0" h="16">
                <a:moveTo>
                  <a:pt x="2" y="0"/>
                </a:moveTo>
                <a:lnTo>
                  <a:pt x="14" y="0"/>
                </a:lnTo>
                <a:lnTo>
                  <a:pt x="24" y="6"/>
                </a:lnTo>
                <a:lnTo>
                  <a:pt x="30" y="12"/>
                </a:lnTo>
                <a:lnTo>
                  <a:pt x="26" y="16"/>
                </a:lnTo>
                <a:lnTo>
                  <a:pt x="14" y="14"/>
                </a:lnTo>
                <a:lnTo>
                  <a:pt x="4" y="8"/>
                </a:lnTo>
                <a:lnTo>
                  <a:pt x="0" y="4"/>
                </a:lnTo>
                <a:lnTo>
                  <a:pt x="2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635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241" name="Freeform 244"/>
          <p:cNvSpPr>
            <a:spLocks/>
          </p:cNvSpPr>
          <p:nvPr/>
        </p:nvSpPr>
        <p:spPr bwMode="gray">
          <a:xfrm>
            <a:off x="6997700" y="4422775"/>
            <a:ext cx="53975" cy="14288"/>
          </a:xfrm>
          <a:custGeom>
            <a:avLst/>
            <a:gdLst>
              <a:gd name="T0" fmla="*/ 0 w 38"/>
              <a:gd name="T1" fmla="*/ 10 h 10"/>
              <a:gd name="T2" fmla="*/ 18 w 38"/>
              <a:gd name="T3" fmla="*/ 10 h 10"/>
              <a:gd name="T4" fmla="*/ 38 w 38"/>
              <a:gd name="T5" fmla="*/ 10 h 10"/>
              <a:gd name="T6" fmla="*/ 38 w 38"/>
              <a:gd name="T7" fmla="*/ 4 h 10"/>
              <a:gd name="T8" fmla="*/ 24 w 38"/>
              <a:gd name="T9" fmla="*/ 4 h 10"/>
              <a:gd name="T10" fmla="*/ 18 w 38"/>
              <a:gd name="T11" fmla="*/ 2 h 10"/>
              <a:gd name="T12" fmla="*/ 8 w 38"/>
              <a:gd name="T13" fmla="*/ 0 h 10"/>
              <a:gd name="T14" fmla="*/ 4 w 38"/>
              <a:gd name="T15" fmla="*/ 2 h 10"/>
              <a:gd name="T16" fmla="*/ 0 w 38"/>
              <a:gd name="T17" fmla="*/ 1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8" h="10">
                <a:moveTo>
                  <a:pt x="0" y="10"/>
                </a:moveTo>
                <a:lnTo>
                  <a:pt x="18" y="10"/>
                </a:lnTo>
                <a:lnTo>
                  <a:pt x="38" y="10"/>
                </a:lnTo>
                <a:lnTo>
                  <a:pt x="38" y="4"/>
                </a:lnTo>
                <a:lnTo>
                  <a:pt x="24" y="4"/>
                </a:lnTo>
                <a:lnTo>
                  <a:pt x="18" y="2"/>
                </a:lnTo>
                <a:lnTo>
                  <a:pt x="8" y="0"/>
                </a:lnTo>
                <a:lnTo>
                  <a:pt x="4" y="2"/>
                </a:lnTo>
                <a:lnTo>
                  <a:pt x="0" y="1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635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242" name="Freeform 245"/>
          <p:cNvSpPr>
            <a:spLocks/>
          </p:cNvSpPr>
          <p:nvPr/>
        </p:nvSpPr>
        <p:spPr bwMode="gray">
          <a:xfrm>
            <a:off x="6954838" y="4422775"/>
            <a:ext cx="28575" cy="14288"/>
          </a:xfrm>
          <a:custGeom>
            <a:avLst/>
            <a:gdLst>
              <a:gd name="T0" fmla="*/ 0 w 20"/>
              <a:gd name="T1" fmla="*/ 2 h 10"/>
              <a:gd name="T2" fmla="*/ 0 w 20"/>
              <a:gd name="T3" fmla="*/ 10 h 10"/>
              <a:gd name="T4" fmla="*/ 20 w 20"/>
              <a:gd name="T5" fmla="*/ 10 h 10"/>
              <a:gd name="T6" fmla="*/ 18 w 20"/>
              <a:gd name="T7" fmla="*/ 2 h 10"/>
              <a:gd name="T8" fmla="*/ 8 w 20"/>
              <a:gd name="T9" fmla="*/ 0 h 10"/>
              <a:gd name="T10" fmla="*/ 0 w 20"/>
              <a:gd name="T11" fmla="*/ 2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0" h="10">
                <a:moveTo>
                  <a:pt x="0" y="2"/>
                </a:moveTo>
                <a:lnTo>
                  <a:pt x="0" y="10"/>
                </a:lnTo>
                <a:lnTo>
                  <a:pt x="20" y="10"/>
                </a:lnTo>
                <a:lnTo>
                  <a:pt x="18" y="2"/>
                </a:lnTo>
                <a:lnTo>
                  <a:pt x="8" y="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635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243" name="Freeform 246"/>
          <p:cNvSpPr>
            <a:spLocks/>
          </p:cNvSpPr>
          <p:nvPr/>
        </p:nvSpPr>
        <p:spPr bwMode="gray">
          <a:xfrm>
            <a:off x="6910388" y="4422775"/>
            <a:ext cx="36512" cy="25400"/>
          </a:xfrm>
          <a:custGeom>
            <a:avLst/>
            <a:gdLst>
              <a:gd name="T0" fmla="*/ 2 w 26"/>
              <a:gd name="T1" fmla="*/ 0 h 18"/>
              <a:gd name="T2" fmla="*/ 14 w 26"/>
              <a:gd name="T3" fmla="*/ 2 h 18"/>
              <a:gd name="T4" fmla="*/ 26 w 26"/>
              <a:gd name="T5" fmla="*/ 4 h 18"/>
              <a:gd name="T6" fmla="*/ 26 w 26"/>
              <a:gd name="T7" fmla="*/ 10 h 18"/>
              <a:gd name="T8" fmla="*/ 24 w 26"/>
              <a:gd name="T9" fmla="*/ 18 h 18"/>
              <a:gd name="T10" fmla="*/ 12 w 26"/>
              <a:gd name="T11" fmla="*/ 14 h 18"/>
              <a:gd name="T12" fmla="*/ 0 w 26"/>
              <a:gd name="T13" fmla="*/ 10 h 18"/>
              <a:gd name="T14" fmla="*/ 2 w 26"/>
              <a:gd name="T15" fmla="*/ 0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6" h="18">
                <a:moveTo>
                  <a:pt x="2" y="0"/>
                </a:moveTo>
                <a:lnTo>
                  <a:pt x="14" y="2"/>
                </a:lnTo>
                <a:lnTo>
                  <a:pt x="26" y="4"/>
                </a:lnTo>
                <a:lnTo>
                  <a:pt x="26" y="10"/>
                </a:lnTo>
                <a:lnTo>
                  <a:pt x="24" y="18"/>
                </a:lnTo>
                <a:lnTo>
                  <a:pt x="12" y="14"/>
                </a:lnTo>
                <a:lnTo>
                  <a:pt x="0" y="10"/>
                </a:lnTo>
                <a:lnTo>
                  <a:pt x="2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635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244" name="Freeform 247"/>
          <p:cNvSpPr>
            <a:spLocks/>
          </p:cNvSpPr>
          <p:nvPr/>
        </p:nvSpPr>
        <p:spPr bwMode="gray">
          <a:xfrm>
            <a:off x="6975475" y="4187825"/>
            <a:ext cx="138113" cy="174625"/>
          </a:xfrm>
          <a:custGeom>
            <a:avLst/>
            <a:gdLst>
              <a:gd name="T0" fmla="*/ 12 w 98"/>
              <a:gd name="T1" fmla="*/ 36 h 118"/>
              <a:gd name="T2" fmla="*/ 12 w 98"/>
              <a:gd name="T3" fmla="*/ 26 h 118"/>
              <a:gd name="T4" fmla="*/ 20 w 98"/>
              <a:gd name="T5" fmla="*/ 14 h 118"/>
              <a:gd name="T6" fmla="*/ 32 w 98"/>
              <a:gd name="T7" fmla="*/ 8 h 118"/>
              <a:gd name="T8" fmla="*/ 48 w 98"/>
              <a:gd name="T9" fmla="*/ 10 h 118"/>
              <a:gd name="T10" fmla="*/ 58 w 98"/>
              <a:gd name="T11" fmla="*/ 14 h 118"/>
              <a:gd name="T12" fmla="*/ 74 w 98"/>
              <a:gd name="T13" fmla="*/ 14 h 118"/>
              <a:gd name="T14" fmla="*/ 84 w 98"/>
              <a:gd name="T15" fmla="*/ 12 h 118"/>
              <a:gd name="T16" fmla="*/ 90 w 98"/>
              <a:gd name="T17" fmla="*/ 8 h 118"/>
              <a:gd name="T18" fmla="*/ 98 w 98"/>
              <a:gd name="T19" fmla="*/ 0 h 118"/>
              <a:gd name="T20" fmla="*/ 98 w 98"/>
              <a:gd name="T21" fmla="*/ 8 h 118"/>
              <a:gd name="T22" fmla="*/ 88 w 98"/>
              <a:gd name="T23" fmla="*/ 20 h 118"/>
              <a:gd name="T24" fmla="*/ 80 w 98"/>
              <a:gd name="T25" fmla="*/ 26 h 118"/>
              <a:gd name="T26" fmla="*/ 56 w 98"/>
              <a:gd name="T27" fmla="*/ 22 h 118"/>
              <a:gd name="T28" fmla="*/ 42 w 98"/>
              <a:gd name="T29" fmla="*/ 20 h 118"/>
              <a:gd name="T30" fmla="*/ 30 w 98"/>
              <a:gd name="T31" fmla="*/ 20 h 118"/>
              <a:gd name="T32" fmla="*/ 24 w 98"/>
              <a:gd name="T33" fmla="*/ 20 h 118"/>
              <a:gd name="T34" fmla="*/ 18 w 98"/>
              <a:gd name="T35" fmla="*/ 26 h 118"/>
              <a:gd name="T36" fmla="*/ 18 w 98"/>
              <a:gd name="T37" fmla="*/ 36 h 118"/>
              <a:gd name="T38" fmla="*/ 22 w 98"/>
              <a:gd name="T39" fmla="*/ 42 h 118"/>
              <a:gd name="T40" fmla="*/ 26 w 98"/>
              <a:gd name="T41" fmla="*/ 46 h 118"/>
              <a:gd name="T42" fmla="*/ 28 w 98"/>
              <a:gd name="T43" fmla="*/ 50 h 118"/>
              <a:gd name="T44" fmla="*/ 32 w 98"/>
              <a:gd name="T45" fmla="*/ 52 h 118"/>
              <a:gd name="T46" fmla="*/ 38 w 98"/>
              <a:gd name="T47" fmla="*/ 44 h 118"/>
              <a:gd name="T48" fmla="*/ 42 w 98"/>
              <a:gd name="T49" fmla="*/ 42 h 118"/>
              <a:gd name="T50" fmla="*/ 52 w 98"/>
              <a:gd name="T51" fmla="*/ 44 h 118"/>
              <a:gd name="T52" fmla="*/ 60 w 98"/>
              <a:gd name="T53" fmla="*/ 40 h 118"/>
              <a:gd name="T54" fmla="*/ 70 w 98"/>
              <a:gd name="T55" fmla="*/ 40 h 118"/>
              <a:gd name="T56" fmla="*/ 68 w 98"/>
              <a:gd name="T57" fmla="*/ 46 h 118"/>
              <a:gd name="T58" fmla="*/ 56 w 98"/>
              <a:gd name="T59" fmla="*/ 48 h 118"/>
              <a:gd name="T60" fmla="*/ 50 w 98"/>
              <a:gd name="T61" fmla="*/ 54 h 118"/>
              <a:gd name="T62" fmla="*/ 44 w 98"/>
              <a:gd name="T63" fmla="*/ 60 h 118"/>
              <a:gd name="T64" fmla="*/ 44 w 98"/>
              <a:gd name="T65" fmla="*/ 62 h 118"/>
              <a:gd name="T66" fmla="*/ 48 w 98"/>
              <a:gd name="T67" fmla="*/ 68 h 118"/>
              <a:gd name="T68" fmla="*/ 54 w 98"/>
              <a:gd name="T69" fmla="*/ 80 h 118"/>
              <a:gd name="T70" fmla="*/ 54 w 98"/>
              <a:gd name="T71" fmla="*/ 84 h 118"/>
              <a:gd name="T72" fmla="*/ 56 w 98"/>
              <a:gd name="T73" fmla="*/ 92 h 118"/>
              <a:gd name="T74" fmla="*/ 62 w 98"/>
              <a:gd name="T75" fmla="*/ 96 h 118"/>
              <a:gd name="T76" fmla="*/ 54 w 98"/>
              <a:gd name="T77" fmla="*/ 100 h 118"/>
              <a:gd name="T78" fmla="*/ 46 w 98"/>
              <a:gd name="T79" fmla="*/ 98 h 118"/>
              <a:gd name="T80" fmla="*/ 44 w 98"/>
              <a:gd name="T81" fmla="*/ 104 h 118"/>
              <a:gd name="T82" fmla="*/ 38 w 98"/>
              <a:gd name="T83" fmla="*/ 94 h 118"/>
              <a:gd name="T84" fmla="*/ 34 w 98"/>
              <a:gd name="T85" fmla="*/ 84 h 118"/>
              <a:gd name="T86" fmla="*/ 32 w 98"/>
              <a:gd name="T87" fmla="*/ 70 h 118"/>
              <a:gd name="T88" fmla="*/ 24 w 98"/>
              <a:gd name="T89" fmla="*/ 70 h 118"/>
              <a:gd name="T90" fmla="*/ 22 w 98"/>
              <a:gd name="T91" fmla="*/ 76 h 118"/>
              <a:gd name="T92" fmla="*/ 24 w 98"/>
              <a:gd name="T93" fmla="*/ 92 h 118"/>
              <a:gd name="T94" fmla="*/ 24 w 98"/>
              <a:gd name="T95" fmla="*/ 98 h 118"/>
              <a:gd name="T96" fmla="*/ 24 w 98"/>
              <a:gd name="T97" fmla="*/ 112 h 118"/>
              <a:gd name="T98" fmla="*/ 22 w 98"/>
              <a:gd name="T99" fmla="*/ 118 h 118"/>
              <a:gd name="T100" fmla="*/ 10 w 98"/>
              <a:gd name="T101" fmla="*/ 116 h 118"/>
              <a:gd name="T102" fmla="*/ 10 w 98"/>
              <a:gd name="T103" fmla="*/ 102 h 118"/>
              <a:gd name="T104" fmla="*/ 12 w 98"/>
              <a:gd name="T105" fmla="*/ 90 h 118"/>
              <a:gd name="T106" fmla="*/ 10 w 98"/>
              <a:gd name="T107" fmla="*/ 84 h 118"/>
              <a:gd name="T108" fmla="*/ 0 w 98"/>
              <a:gd name="T109" fmla="*/ 80 h 118"/>
              <a:gd name="T110" fmla="*/ 0 w 98"/>
              <a:gd name="T111" fmla="*/ 68 h 118"/>
              <a:gd name="T112" fmla="*/ 4 w 98"/>
              <a:gd name="T113" fmla="*/ 58 h 118"/>
              <a:gd name="T114" fmla="*/ 8 w 98"/>
              <a:gd name="T115" fmla="*/ 42 h 118"/>
              <a:gd name="T116" fmla="*/ 12 w 98"/>
              <a:gd name="T117" fmla="*/ 36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98" h="118">
                <a:moveTo>
                  <a:pt x="12" y="36"/>
                </a:moveTo>
                <a:lnTo>
                  <a:pt x="12" y="26"/>
                </a:lnTo>
                <a:lnTo>
                  <a:pt x="20" y="14"/>
                </a:lnTo>
                <a:lnTo>
                  <a:pt x="32" y="8"/>
                </a:lnTo>
                <a:lnTo>
                  <a:pt x="48" y="10"/>
                </a:lnTo>
                <a:lnTo>
                  <a:pt x="58" y="14"/>
                </a:lnTo>
                <a:lnTo>
                  <a:pt x="74" y="14"/>
                </a:lnTo>
                <a:lnTo>
                  <a:pt x="84" y="12"/>
                </a:lnTo>
                <a:lnTo>
                  <a:pt x="90" y="8"/>
                </a:lnTo>
                <a:lnTo>
                  <a:pt x="98" y="0"/>
                </a:lnTo>
                <a:lnTo>
                  <a:pt x="98" y="8"/>
                </a:lnTo>
                <a:lnTo>
                  <a:pt x="88" y="20"/>
                </a:lnTo>
                <a:lnTo>
                  <a:pt x="80" y="26"/>
                </a:lnTo>
                <a:lnTo>
                  <a:pt x="56" y="22"/>
                </a:lnTo>
                <a:lnTo>
                  <a:pt x="42" y="20"/>
                </a:lnTo>
                <a:lnTo>
                  <a:pt x="30" y="20"/>
                </a:lnTo>
                <a:lnTo>
                  <a:pt x="24" y="20"/>
                </a:lnTo>
                <a:lnTo>
                  <a:pt x="18" y="26"/>
                </a:lnTo>
                <a:lnTo>
                  <a:pt x="18" y="36"/>
                </a:lnTo>
                <a:lnTo>
                  <a:pt x="22" y="42"/>
                </a:lnTo>
                <a:lnTo>
                  <a:pt x="26" y="46"/>
                </a:lnTo>
                <a:lnTo>
                  <a:pt x="28" y="50"/>
                </a:lnTo>
                <a:lnTo>
                  <a:pt x="32" y="52"/>
                </a:lnTo>
                <a:lnTo>
                  <a:pt x="38" y="44"/>
                </a:lnTo>
                <a:lnTo>
                  <a:pt x="42" y="42"/>
                </a:lnTo>
                <a:lnTo>
                  <a:pt x="52" y="44"/>
                </a:lnTo>
                <a:lnTo>
                  <a:pt x="60" y="40"/>
                </a:lnTo>
                <a:lnTo>
                  <a:pt x="70" y="40"/>
                </a:lnTo>
                <a:lnTo>
                  <a:pt x="68" y="46"/>
                </a:lnTo>
                <a:lnTo>
                  <a:pt x="56" y="48"/>
                </a:lnTo>
                <a:lnTo>
                  <a:pt x="50" y="54"/>
                </a:lnTo>
                <a:lnTo>
                  <a:pt x="44" y="60"/>
                </a:lnTo>
                <a:lnTo>
                  <a:pt x="44" y="62"/>
                </a:lnTo>
                <a:lnTo>
                  <a:pt x="48" y="68"/>
                </a:lnTo>
                <a:lnTo>
                  <a:pt x="54" y="80"/>
                </a:lnTo>
                <a:lnTo>
                  <a:pt x="54" y="84"/>
                </a:lnTo>
                <a:lnTo>
                  <a:pt x="56" y="92"/>
                </a:lnTo>
                <a:lnTo>
                  <a:pt x="62" y="96"/>
                </a:lnTo>
                <a:lnTo>
                  <a:pt x="54" y="100"/>
                </a:lnTo>
                <a:lnTo>
                  <a:pt x="46" y="98"/>
                </a:lnTo>
                <a:lnTo>
                  <a:pt x="44" y="104"/>
                </a:lnTo>
                <a:lnTo>
                  <a:pt x="38" y="94"/>
                </a:lnTo>
                <a:lnTo>
                  <a:pt x="34" y="84"/>
                </a:lnTo>
                <a:lnTo>
                  <a:pt x="32" y="70"/>
                </a:lnTo>
                <a:lnTo>
                  <a:pt x="24" y="70"/>
                </a:lnTo>
                <a:lnTo>
                  <a:pt x="22" y="76"/>
                </a:lnTo>
                <a:lnTo>
                  <a:pt x="24" y="92"/>
                </a:lnTo>
                <a:lnTo>
                  <a:pt x="24" y="98"/>
                </a:lnTo>
                <a:lnTo>
                  <a:pt x="24" y="112"/>
                </a:lnTo>
                <a:lnTo>
                  <a:pt x="22" y="118"/>
                </a:lnTo>
                <a:lnTo>
                  <a:pt x="10" y="116"/>
                </a:lnTo>
                <a:lnTo>
                  <a:pt x="10" y="102"/>
                </a:lnTo>
                <a:lnTo>
                  <a:pt x="12" y="90"/>
                </a:lnTo>
                <a:lnTo>
                  <a:pt x="10" y="84"/>
                </a:lnTo>
                <a:lnTo>
                  <a:pt x="0" y="80"/>
                </a:lnTo>
                <a:lnTo>
                  <a:pt x="0" y="68"/>
                </a:lnTo>
                <a:lnTo>
                  <a:pt x="4" y="58"/>
                </a:lnTo>
                <a:lnTo>
                  <a:pt x="8" y="42"/>
                </a:lnTo>
                <a:lnTo>
                  <a:pt x="12" y="36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635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245" name="Freeform 248"/>
          <p:cNvSpPr>
            <a:spLocks/>
          </p:cNvSpPr>
          <p:nvPr/>
        </p:nvSpPr>
        <p:spPr bwMode="gray">
          <a:xfrm>
            <a:off x="7239000" y="4241800"/>
            <a:ext cx="228600" cy="201613"/>
          </a:xfrm>
          <a:custGeom>
            <a:avLst/>
            <a:gdLst>
              <a:gd name="T0" fmla="*/ 2 w 162"/>
              <a:gd name="T1" fmla="*/ 8 h 136"/>
              <a:gd name="T2" fmla="*/ 20 w 162"/>
              <a:gd name="T3" fmla="*/ 2 h 136"/>
              <a:gd name="T4" fmla="*/ 30 w 162"/>
              <a:gd name="T5" fmla="*/ 0 h 136"/>
              <a:gd name="T6" fmla="*/ 48 w 162"/>
              <a:gd name="T7" fmla="*/ 2 h 136"/>
              <a:gd name="T8" fmla="*/ 56 w 162"/>
              <a:gd name="T9" fmla="*/ 10 h 136"/>
              <a:gd name="T10" fmla="*/ 54 w 162"/>
              <a:gd name="T11" fmla="*/ 22 h 136"/>
              <a:gd name="T12" fmla="*/ 54 w 162"/>
              <a:gd name="T13" fmla="*/ 30 h 136"/>
              <a:gd name="T14" fmla="*/ 60 w 162"/>
              <a:gd name="T15" fmla="*/ 34 h 136"/>
              <a:gd name="T16" fmla="*/ 62 w 162"/>
              <a:gd name="T17" fmla="*/ 42 h 136"/>
              <a:gd name="T18" fmla="*/ 70 w 162"/>
              <a:gd name="T19" fmla="*/ 44 h 136"/>
              <a:gd name="T20" fmla="*/ 80 w 162"/>
              <a:gd name="T21" fmla="*/ 42 h 136"/>
              <a:gd name="T22" fmla="*/ 86 w 162"/>
              <a:gd name="T23" fmla="*/ 32 h 136"/>
              <a:gd name="T24" fmla="*/ 94 w 162"/>
              <a:gd name="T25" fmla="*/ 26 h 136"/>
              <a:gd name="T26" fmla="*/ 104 w 162"/>
              <a:gd name="T27" fmla="*/ 22 h 136"/>
              <a:gd name="T28" fmla="*/ 110 w 162"/>
              <a:gd name="T29" fmla="*/ 16 h 136"/>
              <a:gd name="T30" fmla="*/ 128 w 162"/>
              <a:gd name="T31" fmla="*/ 22 h 136"/>
              <a:gd name="T32" fmla="*/ 142 w 162"/>
              <a:gd name="T33" fmla="*/ 26 h 136"/>
              <a:gd name="T34" fmla="*/ 158 w 162"/>
              <a:gd name="T35" fmla="*/ 32 h 136"/>
              <a:gd name="T36" fmla="*/ 162 w 162"/>
              <a:gd name="T37" fmla="*/ 34 h 136"/>
              <a:gd name="T38" fmla="*/ 162 w 162"/>
              <a:gd name="T39" fmla="*/ 136 h 136"/>
              <a:gd name="T40" fmla="*/ 148 w 162"/>
              <a:gd name="T41" fmla="*/ 124 h 136"/>
              <a:gd name="T42" fmla="*/ 138 w 162"/>
              <a:gd name="T43" fmla="*/ 120 h 136"/>
              <a:gd name="T44" fmla="*/ 130 w 162"/>
              <a:gd name="T45" fmla="*/ 120 h 136"/>
              <a:gd name="T46" fmla="*/ 124 w 162"/>
              <a:gd name="T47" fmla="*/ 124 h 136"/>
              <a:gd name="T48" fmla="*/ 110 w 162"/>
              <a:gd name="T49" fmla="*/ 126 h 136"/>
              <a:gd name="T50" fmla="*/ 108 w 162"/>
              <a:gd name="T51" fmla="*/ 118 h 136"/>
              <a:gd name="T52" fmla="*/ 110 w 162"/>
              <a:gd name="T53" fmla="*/ 114 h 136"/>
              <a:gd name="T54" fmla="*/ 116 w 162"/>
              <a:gd name="T55" fmla="*/ 112 h 136"/>
              <a:gd name="T56" fmla="*/ 124 w 162"/>
              <a:gd name="T57" fmla="*/ 110 h 136"/>
              <a:gd name="T58" fmla="*/ 126 w 162"/>
              <a:gd name="T59" fmla="*/ 98 h 136"/>
              <a:gd name="T60" fmla="*/ 122 w 162"/>
              <a:gd name="T61" fmla="*/ 90 h 136"/>
              <a:gd name="T62" fmla="*/ 112 w 162"/>
              <a:gd name="T63" fmla="*/ 80 h 136"/>
              <a:gd name="T64" fmla="*/ 90 w 162"/>
              <a:gd name="T65" fmla="*/ 68 h 136"/>
              <a:gd name="T66" fmla="*/ 66 w 162"/>
              <a:gd name="T67" fmla="*/ 62 h 136"/>
              <a:gd name="T68" fmla="*/ 60 w 162"/>
              <a:gd name="T69" fmla="*/ 56 h 136"/>
              <a:gd name="T70" fmla="*/ 54 w 162"/>
              <a:gd name="T71" fmla="*/ 54 h 136"/>
              <a:gd name="T72" fmla="*/ 48 w 162"/>
              <a:gd name="T73" fmla="*/ 40 h 136"/>
              <a:gd name="T74" fmla="*/ 42 w 162"/>
              <a:gd name="T75" fmla="*/ 42 h 136"/>
              <a:gd name="T76" fmla="*/ 42 w 162"/>
              <a:gd name="T77" fmla="*/ 48 h 136"/>
              <a:gd name="T78" fmla="*/ 42 w 162"/>
              <a:gd name="T79" fmla="*/ 58 h 136"/>
              <a:gd name="T80" fmla="*/ 32 w 162"/>
              <a:gd name="T81" fmla="*/ 56 h 136"/>
              <a:gd name="T82" fmla="*/ 32 w 162"/>
              <a:gd name="T83" fmla="*/ 46 h 136"/>
              <a:gd name="T84" fmla="*/ 30 w 162"/>
              <a:gd name="T85" fmla="*/ 40 h 136"/>
              <a:gd name="T86" fmla="*/ 20 w 162"/>
              <a:gd name="T87" fmla="*/ 38 h 136"/>
              <a:gd name="T88" fmla="*/ 30 w 162"/>
              <a:gd name="T89" fmla="*/ 32 h 136"/>
              <a:gd name="T90" fmla="*/ 42 w 162"/>
              <a:gd name="T91" fmla="*/ 34 h 136"/>
              <a:gd name="T92" fmla="*/ 50 w 162"/>
              <a:gd name="T93" fmla="*/ 32 h 136"/>
              <a:gd name="T94" fmla="*/ 46 w 162"/>
              <a:gd name="T95" fmla="*/ 24 h 136"/>
              <a:gd name="T96" fmla="*/ 30 w 162"/>
              <a:gd name="T97" fmla="*/ 24 h 136"/>
              <a:gd name="T98" fmla="*/ 20 w 162"/>
              <a:gd name="T99" fmla="*/ 26 h 136"/>
              <a:gd name="T100" fmla="*/ 16 w 162"/>
              <a:gd name="T101" fmla="*/ 16 h 136"/>
              <a:gd name="T102" fmla="*/ 6 w 162"/>
              <a:gd name="T103" fmla="*/ 16 h 136"/>
              <a:gd name="T104" fmla="*/ 0 w 162"/>
              <a:gd name="T105" fmla="*/ 14 h 136"/>
              <a:gd name="T106" fmla="*/ 2 w 162"/>
              <a:gd name="T107" fmla="*/ 8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62" h="136">
                <a:moveTo>
                  <a:pt x="2" y="8"/>
                </a:moveTo>
                <a:lnTo>
                  <a:pt x="20" y="2"/>
                </a:lnTo>
                <a:lnTo>
                  <a:pt x="30" y="0"/>
                </a:lnTo>
                <a:lnTo>
                  <a:pt x="48" y="2"/>
                </a:lnTo>
                <a:lnTo>
                  <a:pt x="56" y="10"/>
                </a:lnTo>
                <a:lnTo>
                  <a:pt x="54" y="22"/>
                </a:lnTo>
                <a:lnTo>
                  <a:pt x="54" y="30"/>
                </a:lnTo>
                <a:lnTo>
                  <a:pt x="60" y="34"/>
                </a:lnTo>
                <a:lnTo>
                  <a:pt x="62" y="42"/>
                </a:lnTo>
                <a:lnTo>
                  <a:pt x="70" y="44"/>
                </a:lnTo>
                <a:lnTo>
                  <a:pt x="80" y="42"/>
                </a:lnTo>
                <a:lnTo>
                  <a:pt x="86" y="32"/>
                </a:lnTo>
                <a:lnTo>
                  <a:pt x="94" y="26"/>
                </a:lnTo>
                <a:lnTo>
                  <a:pt x="104" y="22"/>
                </a:lnTo>
                <a:lnTo>
                  <a:pt x="110" y="16"/>
                </a:lnTo>
                <a:lnTo>
                  <a:pt x="128" y="22"/>
                </a:lnTo>
                <a:lnTo>
                  <a:pt x="142" y="26"/>
                </a:lnTo>
                <a:lnTo>
                  <a:pt x="158" y="32"/>
                </a:lnTo>
                <a:lnTo>
                  <a:pt x="162" y="34"/>
                </a:lnTo>
                <a:lnTo>
                  <a:pt x="162" y="136"/>
                </a:lnTo>
                <a:lnTo>
                  <a:pt x="148" y="124"/>
                </a:lnTo>
                <a:lnTo>
                  <a:pt x="138" y="120"/>
                </a:lnTo>
                <a:lnTo>
                  <a:pt x="130" y="120"/>
                </a:lnTo>
                <a:lnTo>
                  <a:pt x="124" y="124"/>
                </a:lnTo>
                <a:lnTo>
                  <a:pt x="110" y="126"/>
                </a:lnTo>
                <a:lnTo>
                  <a:pt x="108" y="118"/>
                </a:lnTo>
                <a:lnTo>
                  <a:pt x="110" y="114"/>
                </a:lnTo>
                <a:lnTo>
                  <a:pt x="116" y="112"/>
                </a:lnTo>
                <a:lnTo>
                  <a:pt x="124" y="110"/>
                </a:lnTo>
                <a:lnTo>
                  <a:pt x="126" y="98"/>
                </a:lnTo>
                <a:lnTo>
                  <a:pt x="122" y="90"/>
                </a:lnTo>
                <a:lnTo>
                  <a:pt x="112" y="80"/>
                </a:lnTo>
                <a:lnTo>
                  <a:pt x="90" y="68"/>
                </a:lnTo>
                <a:lnTo>
                  <a:pt x="66" y="62"/>
                </a:lnTo>
                <a:lnTo>
                  <a:pt x="60" y="56"/>
                </a:lnTo>
                <a:lnTo>
                  <a:pt x="54" y="54"/>
                </a:lnTo>
                <a:lnTo>
                  <a:pt x="48" y="40"/>
                </a:lnTo>
                <a:lnTo>
                  <a:pt x="42" y="42"/>
                </a:lnTo>
                <a:lnTo>
                  <a:pt x="42" y="48"/>
                </a:lnTo>
                <a:lnTo>
                  <a:pt x="42" y="58"/>
                </a:lnTo>
                <a:lnTo>
                  <a:pt x="32" y="56"/>
                </a:lnTo>
                <a:lnTo>
                  <a:pt x="32" y="46"/>
                </a:lnTo>
                <a:lnTo>
                  <a:pt x="30" y="40"/>
                </a:lnTo>
                <a:lnTo>
                  <a:pt x="20" y="38"/>
                </a:lnTo>
                <a:lnTo>
                  <a:pt x="30" y="32"/>
                </a:lnTo>
                <a:lnTo>
                  <a:pt x="42" y="34"/>
                </a:lnTo>
                <a:lnTo>
                  <a:pt x="50" y="32"/>
                </a:lnTo>
                <a:lnTo>
                  <a:pt x="46" y="24"/>
                </a:lnTo>
                <a:lnTo>
                  <a:pt x="30" y="24"/>
                </a:lnTo>
                <a:lnTo>
                  <a:pt x="20" y="26"/>
                </a:lnTo>
                <a:lnTo>
                  <a:pt x="16" y="16"/>
                </a:lnTo>
                <a:lnTo>
                  <a:pt x="6" y="16"/>
                </a:lnTo>
                <a:lnTo>
                  <a:pt x="0" y="14"/>
                </a:lnTo>
                <a:lnTo>
                  <a:pt x="2" y="8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635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246" name="Freeform 249"/>
          <p:cNvSpPr>
            <a:spLocks/>
          </p:cNvSpPr>
          <p:nvPr/>
        </p:nvSpPr>
        <p:spPr bwMode="gray">
          <a:xfrm>
            <a:off x="7175500" y="4294188"/>
            <a:ext cx="66675" cy="23812"/>
          </a:xfrm>
          <a:custGeom>
            <a:avLst/>
            <a:gdLst>
              <a:gd name="T0" fmla="*/ 4 w 48"/>
              <a:gd name="T1" fmla="*/ 2 h 16"/>
              <a:gd name="T2" fmla="*/ 20 w 48"/>
              <a:gd name="T3" fmla="*/ 0 h 16"/>
              <a:gd name="T4" fmla="*/ 38 w 48"/>
              <a:gd name="T5" fmla="*/ 2 h 16"/>
              <a:gd name="T6" fmla="*/ 48 w 48"/>
              <a:gd name="T7" fmla="*/ 10 h 16"/>
              <a:gd name="T8" fmla="*/ 46 w 48"/>
              <a:gd name="T9" fmla="*/ 16 h 16"/>
              <a:gd name="T10" fmla="*/ 34 w 48"/>
              <a:gd name="T11" fmla="*/ 12 h 16"/>
              <a:gd name="T12" fmla="*/ 24 w 48"/>
              <a:gd name="T13" fmla="*/ 10 h 16"/>
              <a:gd name="T14" fmla="*/ 12 w 48"/>
              <a:gd name="T15" fmla="*/ 10 h 16"/>
              <a:gd name="T16" fmla="*/ 8 w 48"/>
              <a:gd name="T17" fmla="*/ 14 h 16"/>
              <a:gd name="T18" fmla="*/ 2 w 48"/>
              <a:gd name="T19" fmla="*/ 14 h 16"/>
              <a:gd name="T20" fmla="*/ 0 w 48"/>
              <a:gd name="T21" fmla="*/ 6 h 16"/>
              <a:gd name="T22" fmla="*/ 4 w 48"/>
              <a:gd name="T23" fmla="*/ 2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8" h="16">
                <a:moveTo>
                  <a:pt x="4" y="2"/>
                </a:moveTo>
                <a:lnTo>
                  <a:pt x="20" y="0"/>
                </a:lnTo>
                <a:lnTo>
                  <a:pt x="38" y="2"/>
                </a:lnTo>
                <a:lnTo>
                  <a:pt x="48" y="10"/>
                </a:lnTo>
                <a:lnTo>
                  <a:pt x="46" y="16"/>
                </a:lnTo>
                <a:lnTo>
                  <a:pt x="34" y="12"/>
                </a:lnTo>
                <a:lnTo>
                  <a:pt x="24" y="10"/>
                </a:lnTo>
                <a:lnTo>
                  <a:pt x="12" y="10"/>
                </a:lnTo>
                <a:lnTo>
                  <a:pt x="8" y="14"/>
                </a:lnTo>
                <a:lnTo>
                  <a:pt x="2" y="14"/>
                </a:lnTo>
                <a:lnTo>
                  <a:pt x="0" y="6"/>
                </a:lnTo>
                <a:lnTo>
                  <a:pt x="4" y="2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635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247" name="Freeform 250"/>
          <p:cNvSpPr>
            <a:spLocks/>
          </p:cNvSpPr>
          <p:nvPr/>
        </p:nvSpPr>
        <p:spPr bwMode="gray">
          <a:xfrm>
            <a:off x="7138988" y="4303713"/>
            <a:ext cx="25400" cy="14287"/>
          </a:xfrm>
          <a:custGeom>
            <a:avLst/>
            <a:gdLst>
              <a:gd name="T0" fmla="*/ 2 w 18"/>
              <a:gd name="T1" fmla="*/ 0 h 10"/>
              <a:gd name="T2" fmla="*/ 12 w 18"/>
              <a:gd name="T3" fmla="*/ 0 h 10"/>
              <a:gd name="T4" fmla="*/ 18 w 18"/>
              <a:gd name="T5" fmla="*/ 4 h 10"/>
              <a:gd name="T6" fmla="*/ 14 w 18"/>
              <a:gd name="T7" fmla="*/ 10 h 10"/>
              <a:gd name="T8" fmla="*/ 4 w 18"/>
              <a:gd name="T9" fmla="*/ 10 h 10"/>
              <a:gd name="T10" fmla="*/ 0 w 18"/>
              <a:gd name="T11" fmla="*/ 6 h 10"/>
              <a:gd name="T12" fmla="*/ 2 w 18"/>
              <a:gd name="T13" fmla="*/ 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8" h="10">
                <a:moveTo>
                  <a:pt x="2" y="0"/>
                </a:moveTo>
                <a:lnTo>
                  <a:pt x="12" y="0"/>
                </a:lnTo>
                <a:lnTo>
                  <a:pt x="18" y="4"/>
                </a:lnTo>
                <a:lnTo>
                  <a:pt x="14" y="10"/>
                </a:lnTo>
                <a:lnTo>
                  <a:pt x="4" y="10"/>
                </a:lnTo>
                <a:lnTo>
                  <a:pt x="0" y="6"/>
                </a:lnTo>
                <a:lnTo>
                  <a:pt x="2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635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248" name="Freeform 251"/>
          <p:cNvSpPr>
            <a:spLocks/>
          </p:cNvSpPr>
          <p:nvPr/>
        </p:nvSpPr>
        <p:spPr bwMode="gray">
          <a:xfrm>
            <a:off x="7165975" y="4181475"/>
            <a:ext cx="31750" cy="74613"/>
          </a:xfrm>
          <a:custGeom>
            <a:avLst/>
            <a:gdLst>
              <a:gd name="T0" fmla="*/ 0 w 22"/>
              <a:gd name="T1" fmla="*/ 0 h 50"/>
              <a:gd name="T2" fmla="*/ 6 w 22"/>
              <a:gd name="T3" fmla="*/ 2 h 50"/>
              <a:gd name="T4" fmla="*/ 8 w 22"/>
              <a:gd name="T5" fmla="*/ 10 h 50"/>
              <a:gd name="T6" fmla="*/ 8 w 22"/>
              <a:gd name="T7" fmla="*/ 14 h 50"/>
              <a:gd name="T8" fmla="*/ 14 w 22"/>
              <a:gd name="T9" fmla="*/ 6 h 50"/>
              <a:gd name="T10" fmla="*/ 20 w 22"/>
              <a:gd name="T11" fmla="*/ 4 h 50"/>
              <a:gd name="T12" fmla="*/ 22 w 22"/>
              <a:gd name="T13" fmla="*/ 14 h 50"/>
              <a:gd name="T14" fmla="*/ 16 w 22"/>
              <a:gd name="T15" fmla="*/ 16 h 50"/>
              <a:gd name="T16" fmla="*/ 14 w 22"/>
              <a:gd name="T17" fmla="*/ 20 h 50"/>
              <a:gd name="T18" fmla="*/ 18 w 22"/>
              <a:gd name="T19" fmla="*/ 22 h 50"/>
              <a:gd name="T20" fmla="*/ 20 w 22"/>
              <a:gd name="T21" fmla="*/ 26 h 50"/>
              <a:gd name="T22" fmla="*/ 8 w 22"/>
              <a:gd name="T23" fmla="*/ 26 h 50"/>
              <a:gd name="T24" fmla="*/ 8 w 22"/>
              <a:gd name="T25" fmla="*/ 30 h 50"/>
              <a:gd name="T26" fmla="*/ 10 w 22"/>
              <a:gd name="T27" fmla="*/ 38 h 50"/>
              <a:gd name="T28" fmla="*/ 16 w 22"/>
              <a:gd name="T29" fmla="*/ 44 h 50"/>
              <a:gd name="T30" fmla="*/ 18 w 22"/>
              <a:gd name="T31" fmla="*/ 46 h 50"/>
              <a:gd name="T32" fmla="*/ 18 w 22"/>
              <a:gd name="T33" fmla="*/ 48 h 50"/>
              <a:gd name="T34" fmla="*/ 16 w 22"/>
              <a:gd name="T35" fmla="*/ 50 h 50"/>
              <a:gd name="T36" fmla="*/ 12 w 22"/>
              <a:gd name="T37" fmla="*/ 50 h 50"/>
              <a:gd name="T38" fmla="*/ 8 w 22"/>
              <a:gd name="T39" fmla="*/ 48 h 50"/>
              <a:gd name="T40" fmla="*/ 6 w 22"/>
              <a:gd name="T41" fmla="*/ 46 h 50"/>
              <a:gd name="T42" fmla="*/ 2 w 22"/>
              <a:gd name="T43" fmla="*/ 32 h 50"/>
              <a:gd name="T44" fmla="*/ 0 w 22"/>
              <a:gd name="T45" fmla="*/ 22 h 50"/>
              <a:gd name="T46" fmla="*/ 2 w 22"/>
              <a:gd name="T47" fmla="*/ 12 h 50"/>
              <a:gd name="T48" fmla="*/ 0 w 22"/>
              <a:gd name="T49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2" h="50">
                <a:moveTo>
                  <a:pt x="0" y="0"/>
                </a:moveTo>
                <a:lnTo>
                  <a:pt x="6" y="2"/>
                </a:lnTo>
                <a:lnTo>
                  <a:pt x="8" y="10"/>
                </a:lnTo>
                <a:lnTo>
                  <a:pt x="8" y="14"/>
                </a:lnTo>
                <a:lnTo>
                  <a:pt x="14" y="6"/>
                </a:lnTo>
                <a:lnTo>
                  <a:pt x="20" y="4"/>
                </a:lnTo>
                <a:lnTo>
                  <a:pt x="22" y="14"/>
                </a:lnTo>
                <a:lnTo>
                  <a:pt x="16" y="16"/>
                </a:lnTo>
                <a:lnTo>
                  <a:pt x="14" y="20"/>
                </a:lnTo>
                <a:lnTo>
                  <a:pt x="18" y="22"/>
                </a:lnTo>
                <a:lnTo>
                  <a:pt x="20" y="26"/>
                </a:lnTo>
                <a:lnTo>
                  <a:pt x="8" y="26"/>
                </a:lnTo>
                <a:lnTo>
                  <a:pt x="8" y="30"/>
                </a:lnTo>
                <a:lnTo>
                  <a:pt x="10" y="38"/>
                </a:lnTo>
                <a:lnTo>
                  <a:pt x="16" y="44"/>
                </a:lnTo>
                <a:lnTo>
                  <a:pt x="18" y="46"/>
                </a:lnTo>
                <a:lnTo>
                  <a:pt x="18" y="48"/>
                </a:lnTo>
                <a:lnTo>
                  <a:pt x="16" y="50"/>
                </a:lnTo>
                <a:lnTo>
                  <a:pt x="12" y="50"/>
                </a:lnTo>
                <a:lnTo>
                  <a:pt x="8" y="48"/>
                </a:lnTo>
                <a:lnTo>
                  <a:pt x="6" y="46"/>
                </a:lnTo>
                <a:lnTo>
                  <a:pt x="2" y="32"/>
                </a:lnTo>
                <a:lnTo>
                  <a:pt x="0" y="22"/>
                </a:lnTo>
                <a:lnTo>
                  <a:pt x="2" y="1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635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249" name="Freeform 252"/>
          <p:cNvSpPr>
            <a:spLocks/>
          </p:cNvSpPr>
          <p:nvPr/>
        </p:nvSpPr>
        <p:spPr bwMode="gray">
          <a:xfrm>
            <a:off x="7467600" y="4291013"/>
            <a:ext cx="215900" cy="193675"/>
          </a:xfrm>
          <a:custGeom>
            <a:avLst/>
            <a:gdLst>
              <a:gd name="T0" fmla="*/ 0 w 154"/>
              <a:gd name="T1" fmla="*/ 0 h 130"/>
              <a:gd name="T2" fmla="*/ 14 w 154"/>
              <a:gd name="T3" fmla="*/ 4 h 130"/>
              <a:gd name="T4" fmla="*/ 32 w 154"/>
              <a:gd name="T5" fmla="*/ 10 h 130"/>
              <a:gd name="T6" fmla="*/ 50 w 154"/>
              <a:gd name="T7" fmla="*/ 18 h 130"/>
              <a:gd name="T8" fmla="*/ 66 w 154"/>
              <a:gd name="T9" fmla="*/ 28 h 130"/>
              <a:gd name="T10" fmla="*/ 74 w 154"/>
              <a:gd name="T11" fmla="*/ 38 h 130"/>
              <a:gd name="T12" fmla="*/ 84 w 154"/>
              <a:gd name="T13" fmla="*/ 44 h 130"/>
              <a:gd name="T14" fmla="*/ 100 w 154"/>
              <a:gd name="T15" fmla="*/ 52 h 130"/>
              <a:gd name="T16" fmla="*/ 108 w 154"/>
              <a:gd name="T17" fmla="*/ 58 h 130"/>
              <a:gd name="T18" fmla="*/ 108 w 154"/>
              <a:gd name="T19" fmla="*/ 62 h 130"/>
              <a:gd name="T20" fmla="*/ 110 w 154"/>
              <a:gd name="T21" fmla="*/ 64 h 130"/>
              <a:gd name="T22" fmla="*/ 108 w 154"/>
              <a:gd name="T23" fmla="*/ 66 h 130"/>
              <a:gd name="T24" fmla="*/ 94 w 154"/>
              <a:gd name="T25" fmla="*/ 66 h 130"/>
              <a:gd name="T26" fmla="*/ 100 w 154"/>
              <a:gd name="T27" fmla="*/ 72 h 130"/>
              <a:gd name="T28" fmla="*/ 110 w 154"/>
              <a:gd name="T29" fmla="*/ 86 h 130"/>
              <a:gd name="T30" fmla="*/ 124 w 154"/>
              <a:gd name="T31" fmla="*/ 102 h 130"/>
              <a:gd name="T32" fmla="*/ 130 w 154"/>
              <a:gd name="T33" fmla="*/ 106 h 130"/>
              <a:gd name="T34" fmla="*/ 138 w 154"/>
              <a:gd name="T35" fmla="*/ 114 h 130"/>
              <a:gd name="T36" fmla="*/ 154 w 154"/>
              <a:gd name="T37" fmla="*/ 124 h 130"/>
              <a:gd name="T38" fmla="*/ 152 w 154"/>
              <a:gd name="T39" fmla="*/ 130 h 130"/>
              <a:gd name="T40" fmla="*/ 136 w 154"/>
              <a:gd name="T41" fmla="*/ 122 h 130"/>
              <a:gd name="T42" fmla="*/ 124 w 154"/>
              <a:gd name="T43" fmla="*/ 120 h 130"/>
              <a:gd name="T44" fmla="*/ 104 w 154"/>
              <a:gd name="T45" fmla="*/ 118 h 130"/>
              <a:gd name="T46" fmla="*/ 94 w 154"/>
              <a:gd name="T47" fmla="*/ 106 h 130"/>
              <a:gd name="T48" fmla="*/ 84 w 154"/>
              <a:gd name="T49" fmla="*/ 92 h 130"/>
              <a:gd name="T50" fmla="*/ 72 w 154"/>
              <a:gd name="T51" fmla="*/ 84 h 130"/>
              <a:gd name="T52" fmla="*/ 60 w 154"/>
              <a:gd name="T53" fmla="*/ 76 h 130"/>
              <a:gd name="T54" fmla="*/ 46 w 154"/>
              <a:gd name="T55" fmla="*/ 70 h 130"/>
              <a:gd name="T56" fmla="*/ 46 w 154"/>
              <a:gd name="T57" fmla="*/ 80 h 130"/>
              <a:gd name="T58" fmla="*/ 42 w 154"/>
              <a:gd name="T59" fmla="*/ 86 h 130"/>
              <a:gd name="T60" fmla="*/ 28 w 154"/>
              <a:gd name="T61" fmla="*/ 88 h 130"/>
              <a:gd name="T62" fmla="*/ 30 w 154"/>
              <a:gd name="T63" fmla="*/ 96 h 130"/>
              <a:gd name="T64" fmla="*/ 38 w 154"/>
              <a:gd name="T65" fmla="*/ 100 h 130"/>
              <a:gd name="T66" fmla="*/ 32 w 154"/>
              <a:gd name="T67" fmla="*/ 106 h 130"/>
              <a:gd name="T68" fmla="*/ 18 w 154"/>
              <a:gd name="T69" fmla="*/ 102 h 130"/>
              <a:gd name="T70" fmla="*/ 8 w 154"/>
              <a:gd name="T71" fmla="*/ 102 h 130"/>
              <a:gd name="T72" fmla="*/ 0 w 154"/>
              <a:gd name="T73" fmla="*/ 102 h 130"/>
              <a:gd name="T74" fmla="*/ 0 w 154"/>
              <a:gd name="T75" fmla="*/ 0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54" h="130">
                <a:moveTo>
                  <a:pt x="0" y="0"/>
                </a:moveTo>
                <a:lnTo>
                  <a:pt x="14" y="4"/>
                </a:lnTo>
                <a:lnTo>
                  <a:pt x="32" y="10"/>
                </a:lnTo>
                <a:lnTo>
                  <a:pt x="50" y="18"/>
                </a:lnTo>
                <a:lnTo>
                  <a:pt x="66" y="28"/>
                </a:lnTo>
                <a:lnTo>
                  <a:pt x="74" y="38"/>
                </a:lnTo>
                <a:lnTo>
                  <a:pt x="84" y="44"/>
                </a:lnTo>
                <a:lnTo>
                  <a:pt x="100" y="52"/>
                </a:lnTo>
                <a:lnTo>
                  <a:pt x="108" y="58"/>
                </a:lnTo>
                <a:lnTo>
                  <a:pt x="108" y="62"/>
                </a:lnTo>
                <a:lnTo>
                  <a:pt x="110" y="64"/>
                </a:lnTo>
                <a:lnTo>
                  <a:pt x="108" y="66"/>
                </a:lnTo>
                <a:lnTo>
                  <a:pt x="94" y="66"/>
                </a:lnTo>
                <a:lnTo>
                  <a:pt x="100" y="72"/>
                </a:lnTo>
                <a:lnTo>
                  <a:pt x="110" y="86"/>
                </a:lnTo>
                <a:lnTo>
                  <a:pt x="124" y="102"/>
                </a:lnTo>
                <a:lnTo>
                  <a:pt x="130" y="106"/>
                </a:lnTo>
                <a:lnTo>
                  <a:pt x="138" y="114"/>
                </a:lnTo>
                <a:lnTo>
                  <a:pt x="154" y="124"/>
                </a:lnTo>
                <a:lnTo>
                  <a:pt x="152" y="130"/>
                </a:lnTo>
                <a:lnTo>
                  <a:pt x="136" y="122"/>
                </a:lnTo>
                <a:lnTo>
                  <a:pt x="124" y="120"/>
                </a:lnTo>
                <a:lnTo>
                  <a:pt x="104" y="118"/>
                </a:lnTo>
                <a:lnTo>
                  <a:pt x="94" y="106"/>
                </a:lnTo>
                <a:lnTo>
                  <a:pt x="84" y="92"/>
                </a:lnTo>
                <a:lnTo>
                  <a:pt x="72" y="84"/>
                </a:lnTo>
                <a:lnTo>
                  <a:pt x="60" y="76"/>
                </a:lnTo>
                <a:lnTo>
                  <a:pt x="46" y="70"/>
                </a:lnTo>
                <a:lnTo>
                  <a:pt x="46" y="80"/>
                </a:lnTo>
                <a:lnTo>
                  <a:pt x="42" y="86"/>
                </a:lnTo>
                <a:lnTo>
                  <a:pt x="28" y="88"/>
                </a:lnTo>
                <a:lnTo>
                  <a:pt x="30" y="96"/>
                </a:lnTo>
                <a:lnTo>
                  <a:pt x="38" y="100"/>
                </a:lnTo>
                <a:lnTo>
                  <a:pt x="32" y="106"/>
                </a:lnTo>
                <a:lnTo>
                  <a:pt x="18" y="102"/>
                </a:lnTo>
                <a:lnTo>
                  <a:pt x="8" y="102"/>
                </a:lnTo>
                <a:lnTo>
                  <a:pt x="0" y="10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635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250" name="Freeform 253"/>
          <p:cNvSpPr>
            <a:spLocks/>
          </p:cNvSpPr>
          <p:nvPr/>
        </p:nvSpPr>
        <p:spPr bwMode="gray">
          <a:xfrm>
            <a:off x="7642225" y="4327525"/>
            <a:ext cx="80963" cy="52388"/>
          </a:xfrm>
          <a:custGeom>
            <a:avLst/>
            <a:gdLst>
              <a:gd name="T0" fmla="*/ 0 w 58"/>
              <a:gd name="T1" fmla="*/ 22 h 36"/>
              <a:gd name="T2" fmla="*/ 14 w 58"/>
              <a:gd name="T3" fmla="*/ 22 h 36"/>
              <a:gd name="T4" fmla="*/ 34 w 58"/>
              <a:gd name="T5" fmla="*/ 22 h 36"/>
              <a:gd name="T6" fmla="*/ 40 w 58"/>
              <a:gd name="T7" fmla="*/ 16 h 36"/>
              <a:gd name="T8" fmla="*/ 50 w 58"/>
              <a:gd name="T9" fmla="*/ 6 h 36"/>
              <a:gd name="T10" fmla="*/ 56 w 58"/>
              <a:gd name="T11" fmla="*/ 0 h 36"/>
              <a:gd name="T12" fmla="*/ 58 w 58"/>
              <a:gd name="T13" fmla="*/ 10 h 36"/>
              <a:gd name="T14" fmla="*/ 54 w 58"/>
              <a:gd name="T15" fmla="*/ 18 h 36"/>
              <a:gd name="T16" fmla="*/ 46 w 58"/>
              <a:gd name="T17" fmla="*/ 22 h 36"/>
              <a:gd name="T18" fmla="*/ 38 w 58"/>
              <a:gd name="T19" fmla="*/ 28 h 36"/>
              <a:gd name="T20" fmla="*/ 32 w 58"/>
              <a:gd name="T21" fmla="*/ 34 h 36"/>
              <a:gd name="T22" fmla="*/ 20 w 58"/>
              <a:gd name="T23" fmla="*/ 36 h 36"/>
              <a:gd name="T24" fmla="*/ 6 w 58"/>
              <a:gd name="T25" fmla="*/ 32 h 36"/>
              <a:gd name="T26" fmla="*/ 0 w 58"/>
              <a:gd name="T27" fmla="*/ 28 h 36"/>
              <a:gd name="T28" fmla="*/ 0 w 58"/>
              <a:gd name="T29" fmla="*/ 22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58" h="36">
                <a:moveTo>
                  <a:pt x="0" y="22"/>
                </a:moveTo>
                <a:lnTo>
                  <a:pt x="14" y="22"/>
                </a:lnTo>
                <a:lnTo>
                  <a:pt x="34" y="22"/>
                </a:lnTo>
                <a:lnTo>
                  <a:pt x="40" y="16"/>
                </a:lnTo>
                <a:lnTo>
                  <a:pt x="50" y="6"/>
                </a:lnTo>
                <a:lnTo>
                  <a:pt x="56" y="0"/>
                </a:lnTo>
                <a:lnTo>
                  <a:pt x="58" y="10"/>
                </a:lnTo>
                <a:lnTo>
                  <a:pt x="54" y="18"/>
                </a:lnTo>
                <a:lnTo>
                  <a:pt x="46" y="22"/>
                </a:lnTo>
                <a:lnTo>
                  <a:pt x="38" y="28"/>
                </a:lnTo>
                <a:lnTo>
                  <a:pt x="32" y="34"/>
                </a:lnTo>
                <a:lnTo>
                  <a:pt x="20" y="36"/>
                </a:lnTo>
                <a:lnTo>
                  <a:pt x="6" y="32"/>
                </a:lnTo>
                <a:lnTo>
                  <a:pt x="0" y="28"/>
                </a:lnTo>
                <a:lnTo>
                  <a:pt x="0" y="22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635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solidFill>
                <a:schemeClr val="accent3">
                  <a:lumMod val="20000"/>
                  <a:lumOff val="80000"/>
                </a:schemeClr>
              </a:solidFill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251" name="Freeform 254"/>
          <p:cNvSpPr>
            <a:spLocks/>
          </p:cNvSpPr>
          <p:nvPr/>
        </p:nvSpPr>
        <p:spPr bwMode="gray">
          <a:xfrm>
            <a:off x="7770813" y="4354513"/>
            <a:ext cx="31750" cy="41275"/>
          </a:xfrm>
          <a:custGeom>
            <a:avLst/>
            <a:gdLst>
              <a:gd name="T0" fmla="*/ 0 w 22"/>
              <a:gd name="T1" fmla="*/ 0 h 28"/>
              <a:gd name="T2" fmla="*/ 10 w 22"/>
              <a:gd name="T3" fmla="*/ 6 h 28"/>
              <a:gd name="T4" fmla="*/ 20 w 22"/>
              <a:gd name="T5" fmla="*/ 16 h 28"/>
              <a:gd name="T6" fmla="*/ 22 w 22"/>
              <a:gd name="T7" fmla="*/ 28 h 28"/>
              <a:gd name="T8" fmla="*/ 12 w 22"/>
              <a:gd name="T9" fmla="*/ 22 h 28"/>
              <a:gd name="T10" fmla="*/ 8 w 22"/>
              <a:gd name="T11" fmla="*/ 14 h 28"/>
              <a:gd name="T12" fmla="*/ 2 w 22"/>
              <a:gd name="T13" fmla="*/ 8 h 28"/>
              <a:gd name="T14" fmla="*/ 0 w 22"/>
              <a:gd name="T15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2" h="28">
                <a:moveTo>
                  <a:pt x="0" y="0"/>
                </a:moveTo>
                <a:lnTo>
                  <a:pt x="10" y="6"/>
                </a:lnTo>
                <a:lnTo>
                  <a:pt x="20" y="16"/>
                </a:lnTo>
                <a:lnTo>
                  <a:pt x="22" y="28"/>
                </a:lnTo>
                <a:lnTo>
                  <a:pt x="12" y="22"/>
                </a:lnTo>
                <a:lnTo>
                  <a:pt x="8" y="14"/>
                </a:lnTo>
                <a:lnTo>
                  <a:pt x="2" y="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635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solidFill>
                <a:schemeClr val="accent3">
                  <a:lumMod val="20000"/>
                  <a:lumOff val="80000"/>
                </a:schemeClr>
              </a:solidFill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252" name="Freeform 255"/>
          <p:cNvSpPr>
            <a:spLocks/>
          </p:cNvSpPr>
          <p:nvPr/>
        </p:nvSpPr>
        <p:spPr bwMode="gray">
          <a:xfrm>
            <a:off x="7881938" y="4448175"/>
            <a:ext cx="26987" cy="19050"/>
          </a:xfrm>
          <a:custGeom>
            <a:avLst/>
            <a:gdLst>
              <a:gd name="T0" fmla="*/ 4 w 20"/>
              <a:gd name="T1" fmla="*/ 0 h 12"/>
              <a:gd name="T2" fmla="*/ 10 w 20"/>
              <a:gd name="T3" fmla="*/ 0 h 12"/>
              <a:gd name="T4" fmla="*/ 20 w 20"/>
              <a:gd name="T5" fmla="*/ 8 h 12"/>
              <a:gd name="T6" fmla="*/ 20 w 20"/>
              <a:gd name="T7" fmla="*/ 10 h 12"/>
              <a:gd name="T8" fmla="*/ 20 w 20"/>
              <a:gd name="T9" fmla="*/ 12 h 12"/>
              <a:gd name="T10" fmla="*/ 18 w 20"/>
              <a:gd name="T11" fmla="*/ 12 h 12"/>
              <a:gd name="T12" fmla="*/ 4 w 20"/>
              <a:gd name="T13" fmla="*/ 10 h 12"/>
              <a:gd name="T14" fmla="*/ 0 w 20"/>
              <a:gd name="T15" fmla="*/ 4 h 12"/>
              <a:gd name="T16" fmla="*/ 4 w 20"/>
              <a:gd name="T17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0" h="12">
                <a:moveTo>
                  <a:pt x="4" y="0"/>
                </a:moveTo>
                <a:lnTo>
                  <a:pt x="10" y="0"/>
                </a:lnTo>
                <a:lnTo>
                  <a:pt x="20" y="8"/>
                </a:lnTo>
                <a:lnTo>
                  <a:pt x="20" y="10"/>
                </a:lnTo>
                <a:lnTo>
                  <a:pt x="20" y="12"/>
                </a:lnTo>
                <a:lnTo>
                  <a:pt x="18" y="12"/>
                </a:lnTo>
                <a:lnTo>
                  <a:pt x="4" y="10"/>
                </a:lnTo>
                <a:lnTo>
                  <a:pt x="0" y="4"/>
                </a:lnTo>
                <a:lnTo>
                  <a:pt x="4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635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253" name="Freeform 256"/>
          <p:cNvSpPr>
            <a:spLocks/>
          </p:cNvSpPr>
          <p:nvPr/>
        </p:nvSpPr>
        <p:spPr bwMode="gray">
          <a:xfrm>
            <a:off x="7904163" y="4425950"/>
            <a:ext cx="22225" cy="28575"/>
          </a:xfrm>
          <a:custGeom>
            <a:avLst/>
            <a:gdLst>
              <a:gd name="T0" fmla="*/ 0 w 16"/>
              <a:gd name="T1" fmla="*/ 0 h 20"/>
              <a:gd name="T2" fmla="*/ 2 w 16"/>
              <a:gd name="T3" fmla="*/ 8 h 20"/>
              <a:gd name="T4" fmla="*/ 6 w 16"/>
              <a:gd name="T5" fmla="*/ 18 h 20"/>
              <a:gd name="T6" fmla="*/ 16 w 16"/>
              <a:gd name="T7" fmla="*/ 20 h 20"/>
              <a:gd name="T8" fmla="*/ 14 w 16"/>
              <a:gd name="T9" fmla="*/ 8 h 20"/>
              <a:gd name="T10" fmla="*/ 8 w 16"/>
              <a:gd name="T11" fmla="*/ 4 h 20"/>
              <a:gd name="T12" fmla="*/ 0 w 16"/>
              <a:gd name="T13" fmla="*/ 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6" h="20">
                <a:moveTo>
                  <a:pt x="0" y="0"/>
                </a:moveTo>
                <a:lnTo>
                  <a:pt x="2" y="8"/>
                </a:lnTo>
                <a:lnTo>
                  <a:pt x="6" y="18"/>
                </a:lnTo>
                <a:lnTo>
                  <a:pt x="16" y="20"/>
                </a:lnTo>
                <a:lnTo>
                  <a:pt x="14" y="8"/>
                </a:lnTo>
                <a:lnTo>
                  <a:pt x="8" y="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635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254" name="Freeform 257"/>
          <p:cNvSpPr>
            <a:spLocks/>
          </p:cNvSpPr>
          <p:nvPr/>
        </p:nvSpPr>
        <p:spPr bwMode="gray">
          <a:xfrm>
            <a:off x="7923213" y="4471988"/>
            <a:ext cx="20637" cy="15875"/>
          </a:xfrm>
          <a:custGeom>
            <a:avLst/>
            <a:gdLst>
              <a:gd name="T0" fmla="*/ 0 w 14"/>
              <a:gd name="T1" fmla="*/ 2 h 10"/>
              <a:gd name="T2" fmla="*/ 6 w 14"/>
              <a:gd name="T3" fmla="*/ 0 h 10"/>
              <a:gd name="T4" fmla="*/ 14 w 14"/>
              <a:gd name="T5" fmla="*/ 4 h 10"/>
              <a:gd name="T6" fmla="*/ 14 w 14"/>
              <a:gd name="T7" fmla="*/ 10 h 10"/>
              <a:gd name="T8" fmla="*/ 6 w 14"/>
              <a:gd name="T9" fmla="*/ 8 h 10"/>
              <a:gd name="T10" fmla="*/ 0 w 14"/>
              <a:gd name="T11" fmla="*/ 2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" h="10">
                <a:moveTo>
                  <a:pt x="0" y="2"/>
                </a:moveTo>
                <a:lnTo>
                  <a:pt x="6" y="0"/>
                </a:lnTo>
                <a:lnTo>
                  <a:pt x="14" y="4"/>
                </a:lnTo>
                <a:lnTo>
                  <a:pt x="14" y="10"/>
                </a:lnTo>
                <a:lnTo>
                  <a:pt x="6" y="8"/>
                </a:lnTo>
                <a:lnTo>
                  <a:pt x="0" y="2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635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255" name="Freeform 258"/>
          <p:cNvSpPr>
            <a:spLocks/>
          </p:cNvSpPr>
          <p:nvPr/>
        </p:nvSpPr>
        <p:spPr bwMode="gray">
          <a:xfrm>
            <a:off x="7985125" y="4713288"/>
            <a:ext cx="61913" cy="53975"/>
          </a:xfrm>
          <a:custGeom>
            <a:avLst/>
            <a:gdLst>
              <a:gd name="T0" fmla="*/ 0 w 44"/>
              <a:gd name="T1" fmla="*/ 0 h 36"/>
              <a:gd name="T2" fmla="*/ 14 w 44"/>
              <a:gd name="T3" fmla="*/ 6 h 36"/>
              <a:gd name="T4" fmla="*/ 24 w 44"/>
              <a:gd name="T5" fmla="*/ 18 h 36"/>
              <a:gd name="T6" fmla="*/ 34 w 44"/>
              <a:gd name="T7" fmla="*/ 24 h 36"/>
              <a:gd name="T8" fmla="*/ 44 w 44"/>
              <a:gd name="T9" fmla="*/ 32 h 36"/>
              <a:gd name="T10" fmla="*/ 42 w 44"/>
              <a:gd name="T11" fmla="*/ 36 h 36"/>
              <a:gd name="T12" fmla="*/ 30 w 44"/>
              <a:gd name="T13" fmla="*/ 28 h 36"/>
              <a:gd name="T14" fmla="*/ 20 w 44"/>
              <a:gd name="T15" fmla="*/ 20 h 36"/>
              <a:gd name="T16" fmla="*/ 10 w 44"/>
              <a:gd name="T17" fmla="*/ 12 h 36"/>
              <a:gd name="T18" fmla="*/ 2 w 44"/>
              <a:gd name="T19" fmla="*/ 8 h 36"/>
              <a:gd name="T20" fmla="*/ 0 w 44"/>
              <a:gd name="T21" fmla="*/ 0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4" h="36">
                <a:moveTo>
                  <a:pt x="0" y="0"/>
                </a:moveTo>
                <a:lnTo>
                  <a:pt x="14" y="6"/>
                </a:lnTo>
                <a:lnTo>
                  <a:pt x="24" y="18"/>
                </a:lnTo>
                <a:lnTo>
                  <a:pt x="34" y="24"/>
                </a:lnTo>
                <a:lnTo>
                  <a:pt x="44" y="32"/>
                </a:lnTo>
                <a:lnTo>
                  <a:pt x="42" y="36"/>
                </a:lnTo>
                <a:lnTo>
                  <a:pt x="30" y="28"/>
                </a:lnTo>
                <a:lnTo>
                  <a:pt x="20" y="20"/>
                </a:lnTo>
                <a:lnTo>
                  <a:pt x="10" y="12"/>
                </a:lnTo>
                <a:lnTo>
                  <a:pt x="2" y="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635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256" name="Freeform 259"/>
          <p:cNvSpPr>
            <a:spLocks/>
          </p:cNvSpPr>
          <p:nvPr/>
        </p:nvSpPr>
        <p:spPr bwMode="gray">
          <a:xfrm>
            <a:off x="8178800" y="5070475"/>
            <a:ext cx="123825" cy="201613"/>
          </a:xfrm>
          <a:custGeom>
            <a:avLst/>
            <a:gdLst>
              <a:gd name="T0" fmla="*/ 20 w 88"/>
              <a:gd name="T1" fmla="*/ 98 h 136"/>
              <a:gd name="T2" fmla="*/ 14 w 88"/>
              <a:gd name="T3" fmla="*/ 90 h 136"/>
              <a:gd name="T4" fmla="*/ 22 w 88"/>
              <a:gd name="T5" fmla="*/ 84 h 136"/>
              <a:gd name="T6" fmla="*/ 28 w 88"/>
              <a:gd name="T7" fmla="*/ 80 h 136"/>
              <a:gd name="T8" fmla="*/ 28 w 88"/>
              <a:gd name="T9" fmla="*/ 62 h 136"/>
              <a:gd name="T10" fmla="*/ 30 w 88"/>
              <a:gd name="T11" fmla="*/ 46 h 136"/>
              <a:gd name="T12" fmla="*/ 20 w 88"/>
              <a:gd name="T13" fmla="*/ 34 h 136"/>
              <a:gd name="T14" fmla="*/ 8 w 88"/>
              <a:gd name="T15" fmla="*/ 26 h 136"/>
              <a:gd name="T16" fmla="*/ 2 w 88"/>
              <a:gd name="T17" fmla="*/ 10 h 136"/>
              <a:gd name="T18" fmla="*/ 0 w 88"/>
              <a:gd name="T19" fmla="*/ 0 h 136"/>
              <a:gd name="T20" fmla="*/ 10 w 88"/>
              <a:gd name="T21" fmla="*/ 10 h 136"/>
              <a:gd name="T22" fmla="*/ 22 w 88"/>
              <a:gd name="T23" fmla="*/ 18 h 136"/>
              <a:gd name="T24" fmla="*/ 30 w 88"/>
              <a:gd name="T25" fmla="*/ 26 h 136"/>
              <a:gd name="T26" fmla="*/ 28 w 88"/>
              <a:gd name="T27" fmla="*/ 34 h 136"/>
              <a:gd name="T28" fmla="*/ 34 w 88"/>
              <a:gd name="T29" fmla="*/ 44 h 136"/>
              <a:gd name="T30" fmla="*/ 38 w 88"/>
              <a:gd name="T31" fmla="*/ 52 h 136"/>
              <a:gd name="T32" fmla="*/ 44 w 88"/>
              <a:gd name="T33" fmla="*/ 46 h 136"/>
              <a:gd name="T34" fmla="*/ 46 w 88"/>
              <a:gd name="T35" fmla="*/ 52 h 136"/>
              <a:gd name="T36" fmla="*/ 52 w 88"/>
              <a:gd name="T37" fmla="*/ 60 h 136"/>
              <a:gd name="T38" fmla="*/ 64 w 88"/>
              <a:gd name="T39" fmla="*/ 68 h 136"/>
              <a:gd name="T40" fmla="*/ 76 w 88"/>
              <a:gd name="T41" fmla="*/ 66 h 136"/>
              <a:gd name="T42" fmla="*/ 82 w 88"/>
              <a:gd name="T43" fmla="*/ 60 h 136"/>
              <a:gd name="T44" fmla="*/ 88 w 88"/>
              <a:gd name="T45" fmla="*/ 62 h 136"/>
              <a:gd name="T46" fmla="*/ 88 w 88"/>
              <a:gd name="T47" fmla="*/ 74 h 136"/>
              <a:gd name="T48" fmla="*/ 80 w 88"/>
              <a:gd name="T49" fmla="*/ 80 h 136"/>
              <a:gd name="T50" fmla="*/ 80 w 88"/>
              <a:gd name="T51" fmla="*/ 88 h 136"/>
              <a:gd name="T52" fmla="*/ 64 w 88"/>
              <a:gd name="T53" fmla="*/ 90 h 136"/>
              <a:gd name="T54" fmla="*/ 64 w 88"/>
              <a:gd name="T55" fmla="*/ 98 h 136"/>
              <a:gd name="T56" fmla="*/ 64 w 88"/>
              <a:gd name="T57" fmla="*/ 106 h 136"/>
              <a:gd name="T58" fmla="*/ 58 w 88"/>
              <a:gd name="T59" fmla="*/ 114 h 136"/>
              <a:gd name="T60" fmla="*/ 50 w 88"/>
              <a:gd name="T61" fmla="*/ 126 h 136"/>
              <a:gd name="T62" fmla="*/ 40 w 88"/>
              <a:gd name="T63" fmla="*/ 136 h 136"/>
              <a:gd name="T64" fmla="*/ 32 w 88"/>
              <a:gd name="T65" fmla="*/ 134 h 136"/>
              <a:gd name="T66" fmla="*/ 30 w 88"/>
              <a:gd name="T67" fmla="*/ 122 h 136"/>
              <a:gd name="T68" fmla="*/ 36 w 88"/>
              <a:gd name="T69" fmla="*/ 116 h 136"/>
              <a:gd name="T70" fmla="*/ 36 w 88"/>
              <a:gd name="T71" fmla="*/ 108 h 136"/>
              <a:gd name="T72" fmla="*/ 30 w 88"/>
              <a:gd name="T73" fmla="*/ 100 h 136"/>
              <a:gd name="T74" fmla="*/ 20 w 88"/>
              <a:gd name="T75" fmla="*/ 98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88" h="136">
                <a:moveTo>
                  <a:pt x="20" y="98"/>
                </a:moveTo>
                <a:lnTo>
                  <a:pt x="14" y="90"/>
                </a:lnTo>
                <a:lnTo>
                  <a:pt x="22" y="84"/>
                </a:lnTo>
                <a:lnTo>
                  <a:pt x="28" y="80"/>
                </a:lnTo>
                <a:lnTo>
                  <a:pt x="28" y="62"/>
                </a:lnTo>
                <a:lnTo>
                  <a:pt x="30" y="46"/>
                </a:lnTo>
                <a:lnTo>
                  <a:pt x="20" y="34"/>
                </a:lnTo>
                <a:lnTo>
                  <a:pt x="8" y="26"/>
                </a:lnTo>
                <a:lnTo>
                  <a:pt x="2" y="10"/>
                </a:lnTo>
                <a:lnTo>
                  <a:pt x="0" y="0"/>
                </a:lnTo>
                <a:lnTo>
                  <a:pt x="10" y="10"/>
                </a:lnTo>
                <a:lnTo>
                  <a:pt x="22" y="18"/>
                </a:lnTo>
                <a:lnTo>
                  <a:pt x="30" y="26"/>
                </a:lnTo>
                <a:lnTo>
                  <a:pt x="28" y="34"/>
                </a:lnTo>
                <a:lnTo>
                  <a:pt x="34" y="44"/>
                </a:lnTo>
                <a:lnTo>
                  <a:pt x="38" y="52"/>
                </a:lnTo>
                <a:lnTo>
                  <a:pt x="44" y="46"/>
                </a:lnTo>
                <a:lnTo>
                  <a:pt x="46" y="52"/>
                </a:lnTo>
                <a:lnTo>
                  <a:pt x="52" y="60"/>
                </a:lnTo>
                <a:lnTo>
                  <a:pt x="64" y="68"/>
                </a:lnTo>
                <a:lnTo>
                  <a:pt x="76" y="66"/>
                </a:lnTo>
                <a:lnTo>
                  <a:pt x="82" y="60"/>
                </a:lnTo>
                <a:lnTo>
                  <a:pt x="88" y="62"/>
                </a:lnTo>
                <a:lnTo>
                  <a:pt x="88" y="74"/>
                </a:lnTo>
                <a:lnTo>
                  <a:pt x="80" y="80"/>
                </a:lnTo>
                <a:lnTo>
                  <a:pt x="80" y="88"/>
                </a:lnTo>
                <a:lnTo>
                  <a:pt x="64" y="90"/>
                </a:lnTo>
                <a:lnTo>
                  <a:pt x="64" y="98"/>
                </a:lnTo>
                <a:lnTo>
                  <a:pt x="64" y="106"/>
                </a:lnTo>
                <a:lnTo>
                  <a:pt x="58" y="114"/>
                </a:lnTo>
                <a:lnTo>
                  <a:pt x="50" y="126"/>
                </a:lnTo>
                <a:lnTo>
                  <a:pt x="40" y="136"/>
                </a:lnTo>
                <a:lnTo>
                  <a:pt x="32" y="134"/>
                </a:lnTo>
                <a:lnTo>
                  <a:pt x="30" y="122"/>
                </a:lnTo>
                <a:lnTo>
                  <a:pt x="36" y="116"/>
                </a:lnTo>
                <a:lnTo>
                  <a:pt x="36" y="108"/>
                </a:lnTo>
                <a:lnTo>
                  <a:pt x="30" y="100"/>
                </a:lnTo>
                <a:lnTo>
                  <a:pt x="20" y="98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635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257" name="Freeform 260"/>
          <p:cNvSpPr>
            <a:spLocks/>
          </p:cNvSpPr>
          <p:nvPr/>
        </p:nvSpPr>
        <p:spPr bwMode="gray">
          <a:xfrm>
            <a:off x="8210550" y="5546725"/>
            <a:ext cx="171450" cy="173038"/>
          </a:xfrm>
          <a:custGeom>
            <a:avLst/>
            <a:gdLst>
              <a:gd name="T0" fmla="*/ 92 w 122"/>
              <a:gd name="T1" fmla="*/ 0 h 116"/>
              <a:gd name="T2" fmla="*/ 100 w 122"/>
              <a:gd name="T3" fmla="*/ 2 h 116"/>
              <a:gd name="T4" fmla="*/ 106 w 122"/>
              <a:gd name="T5" fmla="*/ 10 h 116"/>
              <a:gd name="T6" fmla="*/ 116 w 122"/>
              <a:gd name="T7" fmla="*/ 10 h 116"/>
              <a:gd name="T8" fmla="*/ 122 w 122"/>
              <a:gd name="T9" fmla="*/ 10 h 116"/>
              <a:gd name="T10" fmla="*/ 122 w 122"/>
              <a:gd name="T11" fmla="*/ 20 h 116"/>
              <a:gd name="T12" fmla="*/ 116 w 122"/>
              <a:gd name="T13" fmla="*/ 30 h 116"/>
              <a:gd name="T14" fmla="*/ 110 w 122"/>
              <a:gd name="T15" fmla="*/ 38 h 116"/>
              <a:gd name="T16" fmla="*/ 100 w 122"/>
              <a:gd name="T17" fmla="*/ 46 h 116"/>
              <a:gd name="T18" fmla="*/ 100 w 122"/>
              <a:gd name="T19" fmla="*/ 60 h 116"/>
              <a:gd name="T20" fmla="*/ 90 w 122"/>
              <a:gd name="T21" fmla="*/ 62 h 116"/>
              <a:gd name="T22" fmla="*/ 80 w 122"/>
              <a:gd name="T23" fmla="*/ 66 h 116"/>
              <a:gd name="T24" fmla="*/ 74 w 122"/>
              <a:gd name="T25" fmla="*/ 74 h 116"/>
              <a:gd name="T26" fmla="*/ 70 w 122"/>
              <a:gd name="T27" fmla="*/ 90 h 116"/>
              <a:gd name="T28" fmla="*/ 58 w 122"/>
              <a:gd name="T29" fmla="*/ 104 h 116"/>
              <a:gd name="T30" fmla="*/ 48 w 122"/>
              <a:gd name="T31" fmla="*/ 114 h 116"/>
              <a:gd name="T32" fmla="*/ 30 w 122"/>
              <a:gd name="T33" fmla="*/ 116 h 116"/>
              <a:gd name="T34" fmla="*/ 22 w 122"/>
              <a:gd name="T35" fmla="*/ 110 h 116"/>
              <a:gd name="T36" fmla="*/ 16 w 122"/>
              <a:gd name="T37" fmla="*/ 108 h 116"/>
              <a:gd name="T38" fmla="*/ 0 w 122"/>
              <a:gd name="T39" fmla="*/ 106 h 116"/>
              <a:gd name="T40" fmla="*/ 4 w 122"/>
              <a:gd name="T41" fmla="*/ 92 h 116"/>
              <a:gd name="T42" fmla="*/ 14 w 122"/>
              <a:gd name="T43" fmla="*/ 80 h 116"/>
              <a:gd name="T44" fmla="*/ 30 w 122"/>
              <a:gd name="T45" fmla="*/ 64 h 116"/>
              <a:gd name="T46" fmla="*/ 38 w 122"/>
              <a:gd name="T47" fmla="*/ 64 h 116"/>
              <a:gd name="T48" fmla="*/ 48 w 122"/>
              <a:gd name="T49" fmla="*/ 52 h 116"/>
              <a:gd name="T50" fmla="*/ 60 w 122"/>
              <a:gd name="T51" fmla="*/ 52 h 116"/>
              <a:gd name="T52" fmla="*/ 72 w 122"/>
              <a:gd name="T53" fmla="*/ 36 h 116"/>
              <a:gd name="T54" fmla="*/ 78 w 122"/>
              <a:gd name="T55" fmla="*/ 26 h 116"/>
              <a:gd name="T56" fmla="*/ 88 w 122"/>
              <a:gd name="T57" fmla="*/ 20 h 116"/>
              <a:gd name="T58" fmla="*/ 88 w 122"/>
              <a:gd name="T59" fmla="*/ 10 h 116"/>
              <a:gd name="T60" fmla="*/ 92 w 122"/>
              <a:gd name="T61" fmla="*/ 0 h 1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22" h="116">
                <a:moveTo>
                  <a:pt x="92" y="0"/>
                </a:moveTo>
                <a:lnTo>
                  <a:pt x="100" y="2"/>
                </a:lnTo>
                <a:lnTo>
                  <a:pt x="106" y="10"/>
                </a:lnTo>
                <a:lnTo>
                  <a:pt x="116" y="10"/>
                </a:lnTo>
                <a:lnTo>
                  <a:pt x="122" y="10"/>
                </a:lnTo>
                <a:lnTo>
                  <a:pt x="122" y="20"/>
                </a:lnTo>
                <a:lnTo>
                  <a:pt x="116" y="30"/>
                </a:lnTo>
                <a:lnTo>
                  <a:pt x="110" y="38"/>
                </a:lnTo>
                <a:lnTo>
                  <a:pt x="100" y="46"/>
                </a:lnTo>
                <a:lnTo>
                  <a:pt x="100" y="60"/>
                </a:lnTo>
                <a:lnTo>
                  <a:pt x="90" y="62"/>
                </a:lnTo>
                <a:lnTo>
                  <a:pt x="80" y="66"/>
                </a:lnTo>
                <a:lnTo>
                  <a:pt x="74" y="74"/>
                </a:lnTo>
                <a:lnTo>
                  <a:pt x="70" y="90"/>
                </a:lnTo>
                <a:lnTo>
                  <a:pt x="58" y="104"/>
                </a:lnTo>
                <a:lnTo>
                  <a:pt x="48" y="114"/>
                </a:lnTo>
                <a:lnTo>
                  <a:pt x="30" y="116"/>
                </a:lnTo>
                <a:lnTo>
                  <a:pt x="22" y="110"/>
                </a:lnTo>
                <a:lnTo>
                  <a:pt x="16" y="108"/>
                </a:lnTo>
                <a:lnTo>
                  <a:pt x="0" y="106"/>
                </a:lnTo>
                <a:lnTo>
                  <a:pt x="4" y="92"/>
                </a:lnTo>
                <a:lnTo>
                  <a:pt x="14" y="80"/>
                </a:lnTo>
                <a:lnTo>
                  <a:pt x="30" y="64"/>
                </a:lnTo>
                <a:lnTo>
                  <a:pt x="38" y="64"/>
                </a:lnTo>
                <a:lnTo>
                  <a:pt x="48" y="52"/>
                </a:lnTo>
                <a:lnTo>
                  <a:pt x="60" y="52"/>
                </a:lnTo>
                <a:lnTo>
                  <a:pt x="72" y="36"/>
                </a:lnTo>
                <a:lnTo>
                  <a:pt x="78" y="26"/>
                </a:lnTo>
                <a:lnTo>
                  <a:pt x="88" y="20"/>
                </a:lnTo>
                <a:lnTo>
                  <a:pt x="88" y="10"/>
                </a:lnTo>
                <a:lnTo>
                  <a:pt x="92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635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258" name="Freeform 261"/>
          <p:cNvSpPr>
            <a:spLocks/>
          </p:cNvSpPr>
          <p:nvPr/>
        </p:nvSpPr>
        <p:spPr bwMode="gray">
          <a:xfrm>
            <a:off x="7721600" y="5546725"/>
            <a:ext cx="80963" cy="85725"/>
          </a:xfrm>
          <a:custGeom>
            <a:avLst/>
            <a:gdLst>
              <a:gd name="T0" fmla="*/ 2 w 58"/>
              <a:gd name="T1" fmla="*/ 0 h 58"/>
              <a:gd name="T2" fmla="*/ 12 w 58"/>
              <a:gd name="T3" fmla="*/ 6 h 58"/>
              <a:gd name="T4" fmla="*/ 26 w 58"/>
              <a:gd name="T5" fmla="*/ 12 h 58"/>
              <a:gd name="T6" fmla="*/ 40 w 58"/>
              <a:gd name="T7" fmla="*/ 10 h 58"/>
              <a:gd name="T8" fmla="*/ 52 w 58"/>
              <a:gd name="T9" fmla="*/ 8 h 58"/>
              <a:gd name="T10" fmla="*/ 58 w 58"/>
              <a:gd name="T11" fmla="*/ 10 h 58"/>
              <a:gd name="T12" fmla="*/ 58 w 58"/>
              <a:gd name="T13" fmla="*/ 26 h 58"/>
              <a:gd name="T14" fmla="*/ 54 w 58"/>
              <a:gd name="T15" fmla="*/ 34 h 58"/>
              <a:gd name="T16" fmla="*/ 52 w 58"/>
              <a:gd name="T17" fmla="*/ 42 h 58"/>
              <a:gd name="T18" fmla="*/ 48 w 58"/>
              <a:gd name="T19" fmla="*/ 46 h 58"/>
              <a:gd name="T20" fmla="*/ 42 w 58"/>
              <a:gd name="T21" fmla="*/ 46 h 58"/>
              <a:gd name="T22" fmla="*/ 40 w 58"/>
              <a:gd name="T23" fmla="*/ 50 h 58"/>
              <a:gd name="T24" fmla="*/ 32 w 58"/>
              <a:gd name="T25" fmla="*/ 58 h 58"/>
              <a:gd name="T26" fmla="*/ 24 w 58"/>
              <a:gd name="T27" fmla="*/ 56 h 58"/>
              <a:gd name="T28" fmla="*/ 16 w 58"/>
              <a:gd name="T29" fmla="*/ 48 h 58"/>
              <a:gd name="T30" fmla="*/ 10 w 58"/>
              <a:gd name="T31" fmla="*/ 40 h 58"/>
              <a:gd name="T32" fmla="*/ 12 w 58"/>
              <a:gd name="T33" fmla="*/ 26 h 58"/>
              <a:gd name="T34" fmla="*/ 8 w 58"/>
              <a:gd name="T35" fmla="*/ 18 h 58"/>
              <a:gd name="T36" fmla="*/ 0 w 58"/>
              <a:gd name="T37" fmla="*/ 12 h 58"/>
              <a:gd name="T38" fmla="*/ 2 w 58"/>
              <a:gd name="T39" fmla="*/ 0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58" h="58">
                <a:moveTo>
                  <a:pt x="2" y="0"/>
                </a:moveTo>
                <a:lnTo>
                  <a:pt x="12" y="6"/>
                </a:lnTo>
                <a:lnTo>
                  <a:pt x="26" y="12"/>
                </a:lnTo>
                <a:lnTo>
                  <a:pt x="40" y="10"/>
                </a:lnTo>
                <a:lnTo>
                  <a:pt x="52" y="8"/>
                </a:lnTo>
                <a:lnTo>
                  <a:pt x="58" y="10"/>
                </a:lnTo>
                <a:lnTo>
                  <a:pt x="58" y="26"/>
                </a:lnTo>
                <a:lnTo>
                  <a:pt x="54" y="34"/>
                </a:lnTo>
                <a:lnTo>
                  <a:pt x="52" y="42"/>
                </a:lnTo>
                <a:lnTo>
                  <a:pt x="48" y="46"/>
                </a:lnTo>
                <a:lnTo>
                  <a:pt x="42" y="46"/>
                </a:lnTo>
                <a:lnTo>
                  <a:pt x="40" y="50"/>
                </a:lnTo>
                <a:lnTo>
                  <a:pt x="32" y="58"/>
                </a:lnTo>
                <a:lnTo>
                  <a:pt x="24" y="56"/>
                </a:lnTo>
                <a:lnTo>
                  <a:pt x="16" y="48"/>
                </a:lnTo>
                <a:lnTo>
                  <a:pt x="10" y="40"/>
                </a:lnTo>
                <a:lnTo>
                  <a:pt x="12" y="26"/>
                </a:lnTo>
                <a:lnTo>
                  <a:pt x="8" y="18"/>
                </a:lnTo>
                <a:lnTo>
                  <a:pt x="0" y="12"/>
                </a:lnTo>
                <a:lnTo>
                  <a:pt x="2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635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259" name="Freeform 262"/>
          <p:cNvSpPr>
            <a:spLocks/>
          </p:cNvSpPr>
          <p:nvPr/>
        </p:nvSpPr>
        <p:spPr bwMode="gray">
          <a:xfrm>
            <a:off x="6845300" y="4487863"/>
            <a:ext cx="900113" cy="706437"/>
          </a:xfrm>
          <a:custGeom>
            <a:avLst/>
            <a:gdLst>
              <a:gd name="T0" fmla="*/ 2147483647 w 640"/>
              <a:gd name="T1" fmla="*/ 2147483647 h 476"/>
              <a:gd name="T2" fmla="*/ 2147483647 w 640"/>
              <a:gd name="T3" fmla="*/ 2147483647 h 476"/>
              <a:gd name="T4" fmla="*/ 2147483647 w 640"/>
              <a:gd name="T5" fmla="*/ 2147483647 h 476"/>
              <a:gd name="T6" fmla="*/ 2147483647 w 640"/>
              <a:gd name="T7" fmla="*/ 2147483647 h 476"/>
              <a:gd name="T8" fmla="*/ 2147483647 w 640"/>
              <a:gd name="T9" fmla="*/ 2147483647 h 476"/>
              <a:gd name="T10" fmla="*/ 2147483647 w 640"/>
              <a:gd name="T11" fmla="*/ 2147483647 h 476"/>
              <a:gd name="T12" fmla="*/ 2147483647 w 640"/>
              <a:gd name="T13" fmla="*/ 2147483647 h 476"/>
              <a:gd name="T14" fmla="*/ 2147483647 w 640"/>
              <a:gd name="T15" fmla="*/ 2147483647 h 476"/>
              <a:gd name="T16" fmla="*/ 2147483647 w 640"/>
              <a:gd name="T17" fmla="*/ 2147483647 h 476"/>
              <a:gd name="T18" fmla="*/ 2147483647 w 640"/>
              <a:gd name="T19" fmla="*/ 2147483647 h 476"/>
              <a:gd name="T20" fmla="*/ 2147483647 w 640"/>
              <a:gd name="T21" fmla="*/ 2147483647 h 476"/>
              <a:gd name="T22" fmla="*/ 2147483647 w 640"/>
              <a:gd name="T23" fmla="*/ 2147483647 h 476"/>
              <a:gd name="T24" fmla="*/ 2147483647 w 640"/>
              <a:gd name="T25" fmla="*/ 2147483647 h 476"/>
              <a:gd name="T26" fmla="*/ 2147483647 w 640"/>
              <a:gd name="T27" fmla="*/ 2147483647 h 476"/>
              <a:gd name="T28" fmla="*/ 2147483647 w 640"/>
              <a:gd name="T29" fmla="*/ 2147483647 h 476"/>
              <a:gd name="T30" fmla="*/ 2147483647 w 640"/>
              <a:gd name="T31" fmla="*/ 2147483647 h 476"/>
              <a:gd name="T32" fmla="*/ 2147483647 w 640"/>
              <a:gd name="T33" fmla="*/ 2147483647 h 476"/>
              <a:gd name="T34" fmla="*/ 2147483647 w 640"/>
              <a:gd name="T35" fmla="*/ 2147483647 h 476"/>
              <a:gd name="T36" fmla="*/ 2147483647 w 640"/>
              <a:gd name="T37" fmla="*/ 2147483647 h 476"/>
              <a:gd name="T38" fmla="*/ 2147483647 w 640"/>
              <a:gd name="T39" fmla="*/ 2147483647 h 476"/>
              <a:gd name="T40" fmla="*/ 2147483647 w 640"/>
              <a:gd name="T41" fmla="*/ 2147483647 h 476"/>
              <a:gd name="T42" fmla="*/ 2147483647 w 640"/>
              <a:gd name="T43" fmla="*/ 2147483647 h 476"/>
              <a:gd name="T44" fmla="*/ 2147483647 w 640"/>
              <a:gd name="T45" fmla="*/ 2147483647 h 476"/>
              <a:gd name="T46" fmla="*/ 2147483647 w 640"/>
              <a:gd name="T47" fmla="*/ 2147483647 h 476"/>
              <a:gd name="T48" fmla="*/ 2147483647 w 640"/>
              <a:gd name="T49" fmla="*/ 2147483647 h 476"/>
              <a:gd name="T50" fmla="*/ 2147483647 w 640"/>
              <a:gd name="T51" fmla="*/ 2147483647 h 476"/>
              <a:gd name="T52" fmla="*/ 2147483647 w 640"/>
              <a:gd name="T53" fmla="*/ 2147483647 h 476"/>
              <a:gd name="T54" fmla="*/ 2147483647 w 640"/>
              <a:gd name="T55" fmla="*/ 2147483647 h 476"/>
              <a:gd name="T56" fmla="*/ 2147483647 w 640"/>
              <a:gd name="T57" fmla="*/ 2147483647 h 476"/>
              <a:gd name="T58" fmla="*/ 2147483647 w 640"/>
              <a:gd name="T59" fmla="*/ 2147483647 h 476"/>
              <a:gd name="T60" fmla="*/ 2147483647 w 640"/>
              <a:gd name="T61" fmla="*/ 2147483647 h 476"/>
              <a:gd name="T62" fmla="*/ 2147483647 w 640"/>
              <a:gd name="T63" fmla="*/ 2147483647 h 476"/>
              <a:gd name="T64" fmla="*/ 2147483647 w 640"/>
              <a:gd name="T65" fmla="*/ 2147483647 h 476"/>
              <a:gd name="T66" fmla="*/ 2147483647 w 640"/>
              <a:gd name="T67" fmla="*/ 2147483647 h 476"/>
              <a:gd name="T68" fmla="*/ 2147483647 w 640"/>
              <a:gd name="T69" fmla="*/ 2147483647 h 476"/>
              <a:gd name="T70" fmla="*/ 2147483647 w 640"/>
              <a:gd name="T71" fmla="*/ 2147483647 h 476"/>
              <a:gd name="T72" fmla="*/ 2147483647 w 640"/>
              <a:gd name="T73" fmla="*/ 2147483647 h 476"/>
              <a:gd name="T74" fmla="*/ 2147483647 w 640"/>
              <a:gd name="T75" fmla="*/ 2147483647 h 476"/>
              <a:gd name="T76" fmla="*/ 2147483647 w 640"/>
              <a:gd name="T77" fmla="*/ 2147483647 h 476"/>
              <a:gd name="T78" fmla="*/ 2147483647 w 640"/>
              <a:gd name="T79" fmla="*/ 2147483647 h 476"/>
              <a:gd name="T80" fmla="*/ 2147483647 w 640"/>
              <a:gd name="T81" fmla="*/ 2147483647 h 476"/>
              <a:gd name="T82" fmla="*/ 2147483647 w 640"/>
              <a:gd name="T83" fmla="*/ 2147483647 h 476"/>
              <a:gd name="T84" fmla="*/ 2147483647 w 640"/>
              <a:gd name="T85" fmla="*/ 2147483647 h 476"/>
              <a:gd name="T86" fmla="*/ 2147483647 w 640"/>
              <a:gd name="T87" fmla="*/ 2147483647 h 476"/>
              <a:gd name="T88" fmla="*/ 2147483647 w 640"/>
              <a:gd name="T89" fmla="*/ 2147483647 h 476"/>
              <a:gd name="T90" fmla="*/ 2147483647 w 640"/>
              <a:gd name="T91" fmla="*/ 2147483647 h 476"/>
              <a:gd name="T92" fmla="*/ 2147483647 w 640"/>
              <a:gd name="T93" fmla="*/ 2147483647 h 476"/>
              <a:gd name="T94" fmla="*/ 2147483647 w 640"/>
              <a:gd name="T95" fmla="*/ 2147483647 h 476"/>
              <a:gd name="T96" fmla="*/ 2147483647 w 640"/>
              <a:gd name="T97" fmla="*/ 2147483647 h 476"/>
              <a:gd name="T98" fmla="*/ 2147483647 w 640"/>
              <a:gd name="T99" fmla="*/ 2147483647 h 476"/>
              <a:gd name="T100" fmla="*/ 2147483647 w 640"/>
              <a:gd name="T101" fmla="*/ 2147483647 h 476"/>
              <a:gd name="T102" fmla="*/ 2147483647 w 640"/>
              <a:gd name="T103" fmla="*/ 2147483647 h 476"/>
              <a:gd name="T104" fmla="*/ 2147483647 w 640"/>
              <a:gd name="T105" fmla="*/ 2147483647 h 476"/>
              <a:gd name="T106" fmla="*/ 2147483647 w 640"/>
              <a:gd name="T107" fmla="*/ 2147483647 h 476"/>
              <a:gd name="T108" fmla="*/ 2147483647 w 640"/>
              <a:gd name="T109" fmla="*/ 2147483647 h 476"/>
              <a:gd name="T110" fmla="*/ 2147483647 w 640"/>
              <a:gd name="T111" fmla="*/ 2147483647 h 476"/>
              <a:gd name="T112" fmla="*/ 2147483647 w 640"/>
              <a:gd name="T113" fmla="*/ 2147483647 h 476"/>
              <a:gd name="T114" fmla="*/ 2147483647 w 640"/>
              <a:gd name="T115" fmla="*/ 2147483647 h 476"/>
              <a:gd name="T116" fmla="*/ 2147483647 w 640"/>
              <a:gd name="T117" fmla="*/ 2147483647 h 47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640" h="476">
                <a:moveTo>
                  <a:pt x="286" y="20"/>
                </a:moveTo>
                <a:lnTo>
                  <a:pt x="296" y="22"/>
                </a:lnTo>
                <a:lnTo>
                  <a:pt x="308" y="18"/>
                </a:lnTo>
                <a:lnTo>
                  <a:pt x="310" y="12"/>
                </a:lnTo>
                <a:lnTo>
                  <a:pt x="302" y="6"/>
                </a:lnTo>
                <a:lnTo>
                  <a:pt x="308" y="4"/>
                </a:lnTo>
                <a:lnTo>
                  <a:pt x="322" y="10"/>
                </a:lnTo>
                <a:lnTo>
                  <a:pt x="330" y="14"/>
                </a:lnTo>
                <a:lnTo>
                  <a:pt x="340" y="18"/>
                </a:lnTo>
                <a:lnTo>
                  <a:pt x="348" y="20"/>
                </a:lnTo>
                <a:lnTo>
                  <a:pt x="354" y="22"/>
                </a:lnTo>
                <a:lnTo>
                  <a:pt x="362" y="22"/>
                </a:lnTo>
                <a:lnTo>
                  <a:pt x="372" y="18"/>
                </a:lnTo>
                <a:lnTo>
                  <a:pt x="380" y="22"/>
                </a:lnTo>
                <a:lnTo>
                  <a:pt x="372" y="30"/>
                </a:lnTo>
                <a:lnTo>
                  <a:pt x="366" y="40"/>
                </a:lnTo>
                <a:lnTo>
                  <a:pt x="360" y="48"/>
                </a:lnTo>
                <a:lnTo>
                  <a:pt x="352" y="54"/>
                </a:lnTo>
                <a:lnTo>
                  <a:pt x="352" y="62"/>
                </a:lnTo>
                <a:lnTo>
                  <a:pt x="358" y="68"/>
                </a:lnTo>
                <a:lnTo>
                  <a:pt x="372" y="78"/>
                </a:lnTo>
                <a:lnTo>
                  <a:pt x="388" y="84"/>
                </a:lnTo>
                <a:lnTo>
                  <a:pt x="404" y="96"/>
                </a:lnTo>
                <a:lnTo>
                  <a:pt x="416" y="102"/>
                </a:lnTo>
                <a:lnTo>
                  <a:pt x="432" y="112"/>
                </a:lnTo>
                <a:lnTo>
                  <a:pt x="442" y="100"/>
                </a:lnTo>
                <a:lnTo>
                  <a:pt x="450" y="84"/>
                </a:lnTo>
                <a:lnTo>
                  <a:pt x="452" y="66"/>
                </a:lnTo>
                <a:lnTo>
                  <a:pt x="450" y="40"/>
                </a:lnTo>
                <a:lnTo>
                  <a:pt x="456" y="22"/>
                </a:lnTo>
                <a:lnTo>
                  <a:pt x="460" y="10"/>
                </a:lnTo>
                <a:lnTo>
                  <a:pt x="464" y="0"/>
                </a:lnTo>
                <a:lnTo>
                  <a:pt x="470" y="6"/>
                </a:lnTo>
                <a:lnTo>
                  <a:pt x="478" y="20"/>
                </a:lnTo>
                <a:lnTo>
                  <a:pt x="482" y="32"/>
                </a:lnTo>
                <a:lnTo>
                  <a:pt x="484" y="54"/>
                </a:lnTo>
                <a:lnTo>
                  <a:pt x="494" y="58"/>
                </a:lnTo>
                <a:lnTo>
                  <a:pt x="506" y="62"/>
                </a:lnTo>
                <a:lnTo>
                  <a:pt x="510" y="72"/>
                </a:lnTo>
                <a:lnTo>
                  <a:pt x="512" y="82"/>
                </a:lnTo>
                <a:lnTo>
                  <a:pt x="512" y="96"/>
                </a:lnTo>
                <a:lnTo>
                  <a:pt x="522" y="102"/>
                </a:lnTo>
                <a:lnTo>
                  <a:pt x="526" y="112"/>
                </a:lnTo>
                <a:lnTo>
                  <a:pt x="526" y="124"/>
                </a:lnTo>
                <a:lnTo>
                  <a:pt x="532" y="134"/>
                </a:lnTo>
                <a:lnTo>
                  <a:pt x="544" y="138"/>
                </a:lnTo>
                <a:lnTo>
                  <a:pt x="558" y="148"/>
                </a:lnTo>
                <a:lnTo>
                  <a:pt x="568" y="162"/>
                </a:lnTo>
                <a:lnTo>
                  <a:pt x="578" y="172"/>
                </a:lnTo>
                <a:lnTo>
                  <a:pt x="578" y="182"/>
                </a:lnTo>
                <a:lnTo>
                  <a:pt x="582" y="188"/>
                </a:lnTo>
                <a:lnTo>
                  <a:pt x="594" y="188"/>
                </a:lnTo>
                <a:lnTo>
                  <a:pt x="598" y="204"/>
                </a:lnTo>
                <a:lnTo>
                  <a:pt x="612" y="214"/>
                </a:lnTo>
                <a:lnTo>
                  <a:pt x="624" y="228"/>
                </a:lnTo>
                <a:lnTo>
                  <a:pt x="630" y="242"/>
                </a:lnTo>
                <a:lnTo>
                  <a:pt x="634" y="254"/>
                </a:lnTo>
                <a:lnTo>
                  <a:pt x="636" y="270"/>
                </a:lnTo>
                <a:lnTo>
                  <a:pt x="638" y="282"/>
                </a:lnTo>
                <a:lnTo>
                  <a:pt x="640" y="300"/>
                </a:lnTo>
                <a:lnTo>
                  <a:pt x="634" y="322"/>
                </a:lnTo>
                <a:lnTo>
                  <a:pt x="632" y="340"/>
                </a:lnTo>
                <a:lnTo>
                  <a:pt x="624" y="358"/>
                </a:lnTo>
                <a:lnTo>
                  <a:pt x="612" y="368"/>
                </a:lnTo>
                <a:lnTo>
                  <a:pt x="606" y="380"/>
                </a:lnTo>
                <a:lnTo>
                  <a:pt x="596" y="402"/>
                </a:lnTo>
                <a:lnTo>
                  <a:pt x="590" y="418"/>
                </a:lnTo>
                <a:lnTo>
                  <a:pt x="582" y="432"/>
                </a:lnTo>
                <a:lnTo>
                  <a:pt x="582" y="450"/>
                </a:lnTo>
                <a:lnTo>
                  <a:pt x="576" y="454"/>
                </a:lnTo>
                <a:lnTo>
                  <a:pt x="566" y="454"/>
                </a:lnTo>
                <a:lnTo>
                  <a:pt x="550" y="452"/>
                </a:lnTo>
                <a:lnTo>
                  <a:pt x="546" y="464"/>
                </a:lnTo>
                <a:lnTo>
                  <a:pt x="534" y="472"/>
                </a:lnTo>
                <a:lnTo>
                  <a:pt x="532" y="474"/>
                </a:lnTo>
                <a:lnTo>
                  <a:pt x="526" y="476"/>
                </a:lnTo>
                <a:lnTo>
                  <a:pt x="520" y="472"/>
                </a:lnTo>
                <a:lnTo>
                  <a:pt x="516" y="468"/>
                </a:lnTo>
                <a:lnTo>
                  <a:pt x="510" y="462"/>
                </a:lnTo>
                <a:lnTo>
                  <a:pt x="506" y="458"/>
                </a:lnTo>
                <a:lnTo>
                  <a:pt x="500" y="460"/>
                </a:lnTo>
                <a:lnTo>
                  <a:pt x="486" y="474"/>
                </a:lnTo>
                <a:lnTo>
                  <a:pt x="474" y="470"/>
                </a:lnTo>
                <a:lnTo>
                  <a:pt x="462" y="464"/>
                </a:lnTo>
                <a:lnTo>
                  <a:pt x="450" y="464"/>
                </a:lnTo>
                <a:lnTo>
                  <a:pt x="438" y="462"/>
                </a:lnTo>
                <a:lnTo>
                  <a:pt x="430" y="452"/>
                </a:lnTo>
                <a:lnTo>
                  <a:pt x="424" y="444"/>
                </a:lnTo>
                <a:lnTo>
                  <a:pt x="426" y="434"/>
                </a:lnTo>
                <a:lnTo>
                  <a:pt x="418" y="424"/>
                </a:lnTo>
                <a:lnTo>
                  <a:pt x="410" y="416"/>
                </a:lnTo>
                <a:lnTo>
                  <a:pt x="402" y="416"/>
                </a:lnTo>
                <a:lnTo>
                  <a:pt x="400" y="408"/>
                </a:lnTo>
                <a:lnTo>
                  <a:pt x="406" y="398"/>
                </a:lnTo>
                <a:lnTo>
                  <a:pt x="398" y="394"/>
                </a:lnTo>
                <a:lnTo>
                  <a:pt x="390" y="402"/>
                </a:lnTo>
                <a:lnTo>
                  <a:pt x="380" y="408"/>
                </a:lnTo>
                <a:lnTo>
                  <a:pt x="386" y="388"/>
                </a:lnTo>
                <a:lnTo>
                  <a:pt x="392" y="382"/>
                </a:lnTo>
                <a:lnTo>
                  <a:pt x="394" y="376"/>
                </a:lnTo>
                <a:lnTo>
                  <a:pt x="390" y="366"/>
                </a:lnTo>
                <a:lnTo>
                  <a:pt x="382" y="376"/>
                </a:lnTo>
                <a:lnTo>
                  <a:pt x="376" y="386"/>
                </a:lnTo>
                <a:lnTo>
                  <a:pt x="366" y="394"/>
                </a:lnTo>
                <a:lnTo>
                  <a:pt x="360" y="402"/>
                </a:lnTo>
                <a:lnTo>
                  <a:pt x="352" y="398"/>
                </a:lnTo>
                <a:lnTo>
                  <a:pt x="350" y="386"/>
                </a:lnTo>
                <a:lnTo>
                  <a:pt x="340" y="372"/>
                </a:lnTo>
                <a:lnTo>
                  <a:pt x="334" y="364"/>
                </a:lnTo>
                <a:lnTo>
                  <a:pt x="328" y="358"/>
                </a:lnTo>
                <a:lnTo>
                  <a:pt x="298" y="350"/>
                </a:lnTo>
                <a:lnTo>
                  <a:pt x="258" y="344"/>
                </a:lnTo>
                <a:lnTo>
                  <a:pt x="246" y="348"/>
                </a:lnTo>
                <a:lnTo>
                  <a:pt x="228" y="356"/>
                </a:lnTo>
                <a:lnTo>
                  <a:pt x="200" y="358"/>
                </a:lnTo>
                <a:lnTo>
                  <a:pt x="184" y="368"/>
                </a:lnTo>
                <a:lnTo>
                  <a:pt x="172" y="372"/>
                </a:lnTo>
                <a:lnTo>
                  <a:pt x="170" y="380"/>
                </a:lnTo>
                <a:lnTo>
                  <a:pt x="164" y="386"/>
                </a:lnTo>
                <a:lnTo>
                  <a:pt x="108" y="386"/>
                </a:lnTo>
                <a:lnTo>
                  <a:pt x="100" y="394"/>
                </a:lnTo>
                <a:lnTo>
                  <a:pt x="90" y="394"/>
                </a:lnTo>
                <a:lnTo>
                  <a:pt x="80" y="406"/>
                </a:lnTo>
                <a:lnTo>
                  <a:pt x="54" y="408"/>
                </a:lnTo>
                <a:lnTo>
                  <a:pt x="42" y="400"/>
                </a:lnTo>
                <a:lnTo>
                  <a:pt x="30" y="394"/>
                </a:lnTo>
                <a:lnTo>
                  <a:pt x="28" y="384"/>
                </a:lnTo>
                <a:lnTo>
                  <a:pt x="40" y="378"/>
                </a:lnTo>
                <a:lnTo>
                  <a:pt x="40" y="356"/>
                </a:lnTo>
                <a:lnTo>
                  <a:pt x="40" y="342"/>
                </a:lnTo>
                <a:lnTo>
                  <a:pt x="30" y="328"/>
                </a:lnTo>
                <a:lnTo>
                  <a:pt x="30" y="310"/>
                </a:lnTo>
                <a:lnTo>
                  <a:pt x="18" y="280"/>
                </a:lnTo>
                <a:lnTo>
                  <a:pt x="10" y="264"/>
                </a:lnTo>
                <a:lnTo>
                  <a:pt x="4" y="254"/>
                </a:lnTo>
                <a:lnTo>
                  <a:pt x="0" y="246"/>
                </a:lnTo>
                <a:lnTo>
                  <a:pt x="6" y="248"/>
                </a:lnTo>
                <a:lnTo>
                  <a:pt x="10" y="254"/>
                </a:lnTo>
                <a:lnTo>
                  <a:pt x="18" y="254"/>
                </a:lnTo>
                <a:lnTo>
                  <a:pt x="20" y="244"/>
                </a:lnTo>
                <a:lnTo>
                  <a:pt x="12" y="238"/>
                </a:lnTo>
                <a:lnTo>
                  <a:pt x="6" y="218"/>
                </a:lnTo>
                <a:lnTo>
                  <a:pt x="6" y="204"/>
                </a:lnTo>
                <a:lnTo>
                  <a:pt x="12" y="188"/>
                </a:lnTo>
                <a:lnTo>
                  <a:pt x="14" y="180"/>
                </a:lnTo>
                <a:lnTo>
                  <a:pt x="20" y="186"/>
                </a:lnTo>
                <a:lnTo>
                  <a:pt x="24" y="178"/>
                </a:lnTo>
                <a:lnTo>
                  <a:pt x="34" y="178"/>
                </a:lnTo>
                <a:lnTo>
                  <a:pt x="48" y="162"/>
                </a:lnTo>
                <a:lnTo>
                  <a:pt x="62" y="158"/>
                </a:lnTo>
                <a:lnTo>
                  <a:pt x="86" y="154"/>
                </a:lnTo>
                <a:lnTo>
                  <a:pt x="110" y="146"/>
                </a:lnTo>
                <a:lnTo>
                  <a:pt x="122" y="144"/>
                </a:lnTo>
                <a:lnTo>
                  <a:pt x="144" y="118"/>
                </a:lnTo>
                <a:lnTo>
                  <a:pt x="142" y="106"/>
                </a:lnTo>
                <a:lnTo>
                  <a:pt x="146" y="98"/>
                </a:lnTo>
                <a:lnTo>
                  <a:pt x="156" y="92"/>
                </a:lnTo>
                <a:lnTo>
                  <a:pt x="160" y="98"/>
                </a:lnTo>
                <a:lnTo>
                  <a:pt x="164" y="102"/>
                </a:lnTo>
                <a:lnTo>
                  <a:pt x="168" y="96"/>
                </a:lnTo>
                <a:lnTo>
                  <a:pt x="168" y="84"/>
                </a:lnTo>
                <a:lnTo>
                  <a:pt x="176" y="88"/>
                </a:lnTo>
                <a:lnTo>
                  <a:pt x="180" y="84"/>
                </a:lnTo>
                <a:lnTo>
                  <a:pt x="182" y="72"/>
                </a:lnTo>
                <a:lnTo>
                  <a:pt x="192" y="66"/>
                </a:lnTo>
                <a:lnTo>
                  <a:pt x="198" y="60"/>
                </a:lnTo>
                <a:lnTo>
                  <a:pt x="204" y="60"/>
                </a:lnTo>
                <a:lnTo>
                  <a:pt x="220" y="48"/>
                </a:lnTo>
                <a:lnTo>
                  <a:pt x="230" y="54"/>
                </a:lnTo>
                <a:lnTo>
                  <a:pt x="236" y="60"/>
                </a:lnTo>
                <a:lnTo>
                  <a:pt x="242" y="66"/>
                </a:lnTo>
                <a:lnTo>
                  <a:pt x="254" y="64"/>
                </a:lnTo>
                <a:lnTo>
                  <a:pt x="262" y="62"/>
                </a:lnTo>
                <a:lnTo>
                  <a:pt x="256" y="52"/>
                </a:lnTo>
                <a:lnTo>
                  <a:pt x="268" y="40"/>
                </a:lnTo>
                <a:lnTo>
                  <a:pt x="274" y="28"/>
                </a:lnTo>
                <a:lnTo>
                  <a:pt x="282" y="24"/>
                </a:lnTo>
                <a:lnTo>
                  <a:pt x="286" y="20"/>
                </a:lnTo>
                <a:close/>
              </a:path>
            </a:pathLst>
          </a:custGeom>
          <a:solidFill>
            <a:srgbClr val="92D050"/>
          </a:solidFill>
          <a:ln w="635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0" name="Freeform 263"/>
          <p:cNvSpPr>
            <a:spLocks/>
          </p:cNvSpPr>
          <p:nvPr/>
        </p:nvSpPr>
        <p:spPr bwMode="gray">
          <a:xfrm>
            <a:off x="6994525" y="3789363"/>
            <a:ext cx="98425" cy="142875"/>
          </a:xfrm>
          <a:custGeom>
            <a:avLst/>
            <a:gdLst>
              <a:gd name="T0" fmla="*/ 4 w 70"/>
              <a:gd name="T1" fmla="*/ 58 h 96"/>
              <a:gd name="T2" fmla="*/ 14 w 70"/>
              <a:gd name="T3" fmla="*/ 64 h 96"/>
              <a:gd name="T4" fmla="*/ 16 w 70"/>
              <a:gd name="T5" fmla="*/ 76 h 96"/>
              <a:gd name="T6" fmla="*/ 24 w 70"/>
              <a:gd name="T7" fmla="*/ 78 h 96"/>
              <a:gd name="T8" fmla="*/ 30 w 70"/>
              <a:gd name="T9" fmla="*/ 72 h 96"/>
              <a:gd name="T10" fmla="*/ 38 w 70"/>
              <a:gd name="T11" fmla="*/ 74 h 96"/>
              <a:gd name="T12" fmla="*/ 40 w 70"/>
              <a:gd name="T13" fmla="*/ 82 h 96"/>
              <a:gd name="T14" fmla="*/ 48 w 70"/>
              <a:gd name="T15" fmla="*/ 80 h 96"/>
              <a:gd name="T16" fmla="*/ 52 w 70"/>
              <a:gd name="T17" fmla="*/ 84 h 96"/>
              <a:gd name="T18" fmla="*/ 62 w 70"/>
              <a:gd name="T19" fmla="*/ 90 h 96"/>
              <a:gd name="T20" fmla="*/ 66 w 70"/>
              <a:gd name="T21" fmla="*/ 96 h 96"/>
              <a:gd name="T22" fmla="*/ 70 w 70"/>
              <a:gd name="T23" fmla="*/ 90 h 96"/>
              <a:gd name="T24" fmla="*/ 62 w 70"/>
              <a:gd name="T25" fmla="*/ 84 h 96"/>
              <a:gd name="T26" fmla="*/ 62 w 70"/>
              <a:gd name="T27" fmla="*/ 78 h 96"/>
              <a:gd name="T28" fmla="*/ 58 w 70"/>
              <a:gd name="T29" fmla="*/ 72 h 96"/>
              <a:gd name="T30" fmla="*/ 50 w 70"/>
              <a:gd name="T31" fmla="*/ 72 h 96"/>
              <a:gd name="T32" fmla="*/ 46 w 70"/>
              <a:gd name="T33" fmla="*/ 68 h 96"/>
              <a:gd name="T34" fmla="*/ 40 w 70"/>
              <a:gd name="T35" fmla="*/ 70 h 96"/>
              <a:gd name="T36" fmla="*/ 32 w 70"/>
              <a:gd name="T37" fmla="*/ 66 h 96"/>
              <a:gd name="T38" fmla="*/ 28 w 70"/>
              <a:gd name="T39" fmla="*/ 62 h 96"/>
              <a:gd name="T40" fmla="*/ 26 w 70"/>
              <a:gd name="T41" fmla="*/ 54 h 96"/>
              <a:gd name="T42" fmla="*/ 28 w 70"/>
              <a:gd name="T43" fmla="*/ 42 h 96"/>
              <a:gd name="T44" fmla="*/ 34 w 70"/>
              <a:gd name="T45" fmla="*/ 40 h 96"/>
              <a:gd name="T46" fmla="*/ 40 w 70"/>
              <a:gd name="T47" fmla="*/ 26 h 96"/>
              <a:gd name="T48" fmla="*/ 38 w 70"/>
              <a:gd name="T49" fmla="*/ 14 h 96"/>
              <a:gd name="T50" fmla="*/ 38 w 70"/>
              <a:gd name="T51" fmla="*/ 4 h 96"/>
              <a:gd name="T52" fmla="*/ 28 w 70"/>
              <a:gd name="T53" fmla="*/ 2 h 96"/>
              <a:gd name="T54" fmla="*/ 12 w 70"/>
              <a:gd name="T55" fmla="*/ 0 h 96"/>
              <a:gd name="T56" fmla="*/ 10 w 70"/>
              <a:gd name="T57" fmla="*/ 16 h 96"/>
              <a:gd name="T58" fmla="*/ 10 w 70"/>
              <a:gd name="T59" fmla="*/ 28 h 96"/>
              <a:gd name="T60" fmla="*/ 12 w 70"/>
              <a:gd name="T61" fmla="*/ 36 h 96"/>
              <a:gd name="T62" fmla="*/ 0 w 70"/>
              <a:gd name="T63" fmla="*/ 38 h 96"/>
              <a:gd name="T64" fmla="*/ 2 w 70"/>
              <a:gd name="T65" fmla="*/ 44 h 96"/>
              <a:gd name="T66" fmla="*/ 4 w 70"/>
              <a:gd name="T67" fmla="*/ 48 h 96"/>
              <a:gd name="T68" fmla="*/ 4 w 70"/>
              <a:gd name="T69" fmla="*/ 58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70" h="96">
                <a:moveTo>
                  <a:pt x="4" y="58"/>
                </a:moveTo>
                <a:lnTo>
                  <a:pt x="14" y="64"/>
                </a:lnTo>
                <a:lnTo>
                  <a:pt x="16" y="76"/>
                </a:lnTo>
                <a:lnTo>
                  <a:pt x="24" y="78"/>
                </a:lnTo>
                <a:lnTo>
                  <a:pt x="30" y="72"/>
                </a:lnTo>
                <a:lnTo>
                  <a:pt x="38" y="74"/>
                </a:lnTo>
                <a:lnTo>
                  <a:pt x="40" y="82"/>
                </a:lnTo>
                <a:lnTo>
                  <a:pt x="48" y="80"/>
                </a:lnTo>
                <a:lnTo>
                  <a:pt x="52" y="84"/>
                </a:lnTo>
                <a:lnTo>
                  <a:pt x="62" y="90"/>
                </a:lnTo>
                <a:lnTo>
                  <a:pt x="66" y="96"/>
                </a:lnTo>
                <a:lnTo>
                  <a:pt x="70" y="90"/>
                </a:lnTo>
                <a:lnTo>
                  <a:pt x="62" y="84"/>
                </a:lnTo>
                <a:lnTo>
                  <a:pt x="62" y="78"/>
                </a:lnTo>
                <a:lnTo>
                  <a:pt x="58" y="72"/>
                </a:lnTo>
                <a:lnTo>
                  <a:pt x="50" y="72"/>
                </a:lnTo>
                <a:lnTo>
                  <a:pt x="46" y="68"/>
                </a:lnTo>
                <a:lnTo>
                  <a:pt x="40" y="70"/>
                </a:lnTo>
                <a:lnTo>
                  <a:pt x="32" y="66"/>
                </a:lnTo>
                <a:lnTo>
                  <a:pt x="28" y="62"/>
                </a:lnTo>
                <a:lnTo>
                  <a:pt x="26" y="54"/>
                </a:lnTo>
                <a:lnTo>
                  <a:pt x="28" y="42"/>
                </a:lnTo>
                <a:lnTo>
                  <a:pt x="34" y="40"/>
                </a:lnTo>
                <a:lnTo>
                  <a:pt x="40" y="26"/>
                </a:lnTo>
                <a:lnTo>
                  <a:pt x="38" y="14"/>
                </a:lnTo>
                <a:lnTo>
                  <a:pt x="38" y="4"/>
                </a:lnTo>
                <a:lnTo>
                  <a:pt x="28" y="2"/>
                </a:lnTo>
                <a:lnTo>
                  <a:pt x="12" y="0"/>
                </a:lnTo>
                <a:lnTo>
                  <a:pt x="10" y="16"/>
                </a:lnTo>
                <a:lnTo>
                  <a:pt x="10" y="28"/>
                </a:lnTo>
                <a:lnTo>
                  <a:pt x="12" y="36"/>
                </a:lnTo>
                <a:lnTo>
                  <a:pt x="0" y="38"/>
                </a:lnTo>
                <a:lnTo>
                  <a:pt x="2" y="44"/>
                </a:lnTo>
                <a:lnTo>
                  <a:pt x="4" y="48"/>
                </a:lnTo>
                <a:lnTo>
                  <a:pt x="4" y="58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635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261" name="Freeform 264"/>
          <p:cNvSpPr>
            <a:spLocks/>
          </p:cNvSpPr>
          <p:nvPr/>
        </p:nvSpPr>
        <p:spPr bwMode="gray">
          <a:xfrm>
            <a:off x="6935788" y="3965575"/>
            <a:ext cx="58737" cy="68263"/>
          </a:xfrm>
          <a:custGeom>
            <a:avLst/>
            <a:gdLst>
              <a:gd name="T0" fmla="*/ 0 w 42"/>
              <a:gd name="T1" fmla="*/ 46 h 46"/>
              <a:gd name="T2" fmla="*/ 8 w 42"/>
              <a:gd name="T3" fmla="*/ 34 h 46"/>
              <a:gd name="T4" fmla="*/ 20 w 42"/>
              <a:gd name="T5" fmla="*/ 20 h 46"/>
              <a:gd name="T6" fmla="*/ 32 w 42"/>
              <a:gd name="T7" fmla="*/ 10 h 46"/>
              <a:gd name="T8" fmla="*/ 36 w 42"/>
              <a:gd name="T9" fmla="*/ 0 h 46"/>
              <a:gd name="T10" fmla="*/ 38 w 42"/>
              <a:gd name="T11" fmla="*/ 6 h 46"/>
              <a:gd name="T12" fmla="*/ 42 w 42"/>
              <a:gd name="T13" fmla="*/ 12 h 46"/>
              <a:gd name="T14" fmla="*/ 32 w 42"/>
              <a:gd name="T15" fmla="*/ 16 h 46"/>
              <a:gd name="T16" fmla="*/ 20 w 42"/>
              <a:gd name="T17" fmla="*/ 30 h 46"/>
              <a:gd name="T18" fmla="*/ 14 w 42"/>
              <a:gd name="T19" fmla="*/ 38 h 46"/>
              <a:gd name="T20" fmla="*/ 0 w 42"/>
              <a:gd name="T21" fmla="*/ 4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2" h="46">
                <a:moveTo>
                  <a:pt x="0" y="46"/>
                </a:moveTo>
                <a:lnTo>
                  <a:pt x="8" y="34"/>
                </a:lnTo>
                <a:lnTo>
                  <a:pt x="20" y="20"/>
                </a:lnTo>
                <a:lnTo>
                  <a:pt x="32" y="10"/>
                </a:lnTo>
                <a:lnTo>
                  <a:pt x="36" y="0"/>
                </a:lnTo>
                <a:lnTo>
                  <a:pt x="38" y="6"/>
                </a:lnTo>
                <a:lnTo>
                  <a:pt x="42" y="12"/>
                </a:lnTo>
                <a:lnTo>
                  <a:pt x="32" y="16"/>
                </a:lnTo>
                <a:lnTo>
                  <a:pt x="20" y="30"/>
                </a:lnTo>
                <a:lnTo>
                  <a:pt x="14" y="38"/>
                </a:lnTo>
                <a:lnTo>
                  <a:pt x="0" y="46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635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262" name="Freeform 265"/>
          <p:cNvSpPr>
            <a:spLocks/>
          </p:cNvSpPr>
          <p:nvPr/>
        </p:nvSpPr>
        <p:spPr bwMode="gray">
          <a:xfrm>
            <a:off x="7040563" y="4000500"/>
            <a:ext cx="103187" cy="88900"/>
          </a:xfrm>
          <a:custGeom>
            <a:avLst/>
            <a:gdLst>
              <a:gd name="T0" fmla="*/ 58 w 74"/>
              <a:gd name="T1" fmla="*/ 58 h 60"/>
              <a:gd name="T2" fmla="*/ 40 w 74"/>
              <a:gd name="T3" fmla="*/ 60 h 60"/>
              <a:gd name="T4" fmla="*/ 34 w 74"/>
              <a:gd name="T5" fmla="*/ 48 h 60"/>
              <a:gd name="T6" fmla="*/ 34 w 74"/>
              <a:gd name="T7" fmla="*/ 38 h 60"/>
              <a:gd name="T8" fmla="*/ 40 w 74"/>
              <a:gd name="T9" fmla="*/ 36 h 60"/>
              <a:gd name="T10" fmla="*/ 32 w 74"/>
              <a:gd name="T11" fmla="*/ 30 h 60"/>
              <a:gd name="T12" fmla="*/ 24 w 74"/>
              <a:gd name="T13" fmla="*/ 32 h 60"/>
              <a:gd name="T14" fmla="*/ 18 w 74"/>
              <a:gd name="T15" fmla="*/ 34 h 60"/>
              <a:gd name="T16" fmla="*/ 12 w 74"/>
              <a:gd name="T17" fmla="*/ 36 h 60"/>
              <a:gd name="T18" fmla="*/ 8 w 74"/>
              <a:gd name="T19" fmla="*/ 44 h 60"/>
              <a:gd name="T20" fmla="*/ 4 w 74"/>
              <a:gd name="T21" fmla="*/ 50 h 60"/>
              <a:gd name="T22" fmla="*/ 0 w 74"/>
              <a:gd name="T23" fmla="*/ 38 h 60"/>
              <a:gd name="T24" fmla="*/ 4 w 74"/>
              <a:gd name="T25" fmla="*/ 28 h 60"/>
              <a:gd name="T26" fmla="*/ 14 w 74"/>
              <a:gd name="T27" fmla="*/ 24 h 60"/>
              <a:gd name="T28" fmla="*/ 22 w 74"/>
              <a:gd name="T29" fmla="*/ 20 h 60"/>
              <a:gd name="T30" fmla="*/ 26 w 74"/>
              <a:gd name="T31" fmla="*/ 14 h 60"/>
              <a:gd name="T32" fmla="*/ 32 w 74"/>
              <a:gd name="T33" fmla="*/ 22 h 60"/>
              <a:gd name="T34" fmla="*/ 36 w 74"/>
              <a:gd name="T35" fmla="*/ 24 h 60"/>
              <a:gd name="T36" fmla="*/ 42 w 74"/>
              <a:gd name="T37" fmla="*/ 18 h 60"/>
              <a:gd name="T38" fmla="*/ 50 w 74"/>
              <a:gd name="T39" fmla="*/ 8 h 60"/>
              <a:gd name="T40" fmla="*/ 54 w 74"/>
              <a:gd name="T41" fmla="*/ 10 h 60"/>
              <a:gd name="T42" fmla="*/ 58 w 74"/>
              <a:gd name="T43" fmla="*/ 10 h 60"/>
              <a:gd name="T44" fmla="*/ 58 w 74"/>
              <a:gd name="T45" fmla="*/ 4 h 60"/>
              <a:gd name="T46" fmla="*/ 62 w 74"/>
              <a:gd name="T47" fmla="*/ 0 h 60"/>
              <a:gd name="T48" fmla="*/ 68 w 74"/>
              <a:gd name="T49" fmla="*/ 6 h 60"/>
              <a:gd name="T50" fmla="*/ 72 w 74"/>
              <a:gd name="T51" fmla="*/ 14 h 60"/>
              <a:gd name="T52" fmla="*/ 74 w 74"/>
              <a:gd name="T53" fmla="*/ 28 h 60"/>
              <a:gd name="T54" fmla="*/ 74 w 74"/>
              <a:gd name="T55" fmla="*/ 42 h 60"/>
              <a:gd name="T56" fmla="*/ 66 w 74"/>
              <a:gd name="T57" fmla="*/ 44 h 60"/>
              <a:gd name="T58" fmla="*/ 64 w 74"/>
              <a:gd name="T59" fmla="*/ 36 h 60"/>
              <a:gd name="T60" fmla="*/ 58 w 74"/>
              <a:gd name="T61" fmla="*/ 42 h 60"/>
              <a:gd name="T62" fmla="*/ 54 w 74"/>
              <a:gd name="T63" fmla="*/ 46 h 60"/>
              <a:gd name="T64" fmla="*/ 58 w 74"/>
              <a:gd name="T65" fmla="*/ 58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74" h="60">
                <a:moveTo>
                  <a:pt x="58" y="58"/>
                </a:moveTo>
                <a:lnTo>
                  <a:pt x="40" y="60"/>
                </a:lnTo>
                <a:lnTo>
                  <a:pt x="34" y="48"/>
                </a:lnTo>
                <a:lnTo>
                  <a:pt x="34" y="38"/>
                </a:lnTo>
                <a:lnTo>
                  <a:pt x="40" y="36"/>
                </a:lnTo>
                <a:lnTo>
                  <a:pt x="32" y="30"/>
                </a:lnTo>
                <a:lnTo>
                  <a:pt x="24" y="32"/>
                </a:lnTo>
                <a:lnTo>
                  <a:pt x="18" y="34"/>
                </a:lnTo>
                <a:lnTo>
                  <a:pt x="12" y="36"/>
                </a:lnTo>
                <a:lnTo>
                  <a:pt x="8" y="44"/>
                </a:lnTo>
                <a:lnTo>
                  <a:pt x="4" y="50"/>
                </a:lnTo>
                <a:lnTo>
                  <a:pt x="0" y="38"/>
                </a:lnTo>
                <a:lnTo>
                  <a:pt x="4" y="28"/>
                </a:lnTo>
                <a:lnTo>
                  <a:pt x="14" y="24"/>
                </a:lnTo>
                <a:lnTo>
                  <a:pt x="22" y="20"/>
                </a:lnTo>
                <a:lnTo>
                  <a:pt x="26" y="14"/>
                </a:lnTo>
                <a:lnTo>
                  <a:pt x="32" y="22"/>
                </a:lnTo>
                <a:lnTo>
                  <a:pt x="36" y="24"/>
                </a:lnTo>
                <a:lnTo>
                  <a:pt x="42" y="18"/>
                </a:lnTo>
                <a:lnTo>
                  <a:pt x="50" y="8"/>
                </a:lnTo>
                <a:lnTo>
                  <a:pt x="54" y="10"/>
                </a:lnTo>
                <a:lnTo>
                  <a:pt x="58" y="10"/>
                </a:lnTo>
                <a:lnTo>
                  <a:pt x="58" y="4"/>
                </a:lnTo>
                <a:lnTo>
                  <a:pt x="62" y="0"/>
                </a:lnTo>
                <a:lnTo>
                  <a:pt x="68" y="6"/>
                </a:lnTo>
                <a:lnTo>
                  <a:pt x="72" y="14"/>
                </a:lnTo>
                <a:lnTo>
                  <a:pt x="74" y="28"/>
                </a:lnTo>
                <a:lnTo>
                  <a:pt x="74" y="42"/>
                </a:lnTo>
                <a:lnTo>
                  <a:pt x="66" y="44"/>
                </a:lnTo>
                <a:lnTo>
                  <a:pt x="64" y="36"/>
                </a:lnTo>
                <a:lnTo>
                  <a:pt x="58" y="42"/>
                </a:lnTo>
                <a:lnTo>
                  <a:pt x="54" y="46"/>
                </a:lnTo>
                <a:lnTo>
                  <a:pt x="58" y="58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635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263" name="Freeform 266"/>
          <p:cNvSpPr>
            <a:spLocks/>
          </p:cNvSpPr>
          <p:nvPr/>
        </p:nvSpPr>
        <p:spPr bwMode="gray">
          <a:xfrm>
            <a:off x="7096125" y="3932238"/>
            <a:ext cx="25400" cy="33337"/>
          </a:xfrm>
          <a:custGeom>
            <a:avLst/>
            <a:gdLst>
              <a:gd name="T0" fmla="*/ 0 w 18"/>
              <a:gd name="T1" fmla="*/ 4 h 22"/>
              <a:gd name="T2" fmla="*/ 12 w 18"/>
              <a:gd name="T3" fmla="*/ 0 h 22"/>
              <a:gd name="T4" fmla="*/ 18 w 18"/>
              <a:gd name="T5" fmla="*/ 2 h 22"/>
              <a:gd name="T6" fmla="*/ 18 w 18"/>
              <a:gd name="T7" fmla="*/ 16 h 22"/>
              <a:gd name="T8" fmla="*/ 18 w 18"/>
              <a:gd name="T9" fmla="*/ 22 h 22"/>
              <a:gd name="T10" fmla="*/ 10 w 18"/>
              <a:gd name="T11" fmla="*/ 18 h 22"/>
              <a:gd name="T12" fmla="*/ 4 w 18"/>
              <a:gd name="T13" fmla="*/ 12 h 22"/>
              <a:gd name="T14" fmla="*/ 0 w 18"/>
              <a:gd name="T15" fmla="*/ 4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8" h="22">
                <a:moveTo>
                  <a:pt x="0" y="4"/>
                </a:moveTo>
                <a:lnTo>
                  <a:pt x="12" y="0"/>
                </a:lnTo>
                <a:lnTo>
                  <a:pt x="18" y="2"/>
                </a:lnTo>
                <a:lnTo>
                  <a:pt x="18" y="16"/>
                </a:lnTo>
                <a:lnTo>
                  <a:pt x="18" y="22"/>
                </a:lnTo>
                <a:lnTo>
                  <a:pt x="10" y="18"/>
                </a:lnTo>
                <a:lnTo>
                  <a:pt x="4" y="12"/>
                </a:lnTo>
                <a:lnTo>
                  <a:pt x="0" y="4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635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264" name="Freeform 267"/>
          <p:cNvSpPr>
            <a:spLocks/>
          </p:cNvSpPr>
          <p:nvPr/>
        </p:nvSpPr>
        <p:spPr bwMode="gray">
          <a:xfrm>
            <a:off x="7005638" y="3908425"/>
            <a:ext cx="28575" cy="34925"/>
          </a:xfrm>
          <a:custGeom>
            <a:avLst/>
            <a:gdLst>
              <a:gd name="T0" fmla="*/ 0 w 20"/>
              <a:gd name="T1" fmla="*/ 0 h 24"/>
              <a:gd name="T2" fmla="*/ 10 w 20"/>
              <a:gd name="T3" fmla="*/ 2 h 24"/>
              <a:gd name="T4" fmla="*/ 20 w 20"/>
              <a:gd name="T5" fmla="*/ 10 h 24"/>
              <a:gd name="T6" fmla="*/ 18 w 20"/>
              <a:gd name="T7" fmla="*/ 22 h 24"/>
              <a:gd name="T8" fmla="*/ 12 w 20"/>
              <a:gd name="T9" fmla="*/ 24 h 24"/>
              <a:gd name="T10" fmla="*/ 6 w 20"/>
              <a:gd name="T11" fmla="*/ 10 h 24"/>
              <a:gd name="T12" fmla="*/ 2 w 20"/>
              <a:gd name="T13" fmla="*/ 6 h 24"/>
              <a:gd name="T14" fmla="*/ 0 w 20"/>
              <a:gd name="T15" fmla="*/ 0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0" h="24">
                <a:moveTo>
                  <a:pt x="0" y="0"/>
                </a:moveTo>
                <a:lnTo>
                  <a:pt x="10" y="2"/>
                </a:lnTo>
                <a:lnTo>
                  <a:pt x="20" y="10"/>
                </a:lnTo>
                <a:lnTo>
                  <a:pt x="18" y="22"/>
                </a:lnTo>
                <a:lnTo>
                  <a:pt x="12" y="24"/>
                </a:lnTo>
                <a:lnTo>
                  <a:pt x="6" y="10"/>
                </a:lnTo>
                <a:lnTo>
                  <a:pt x="2" y="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635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265" name="Freeform 268"/>
          <p:cNvSpPr>
            <a:spLocks/>
          </p:cNvSpPr>
          <p:nvPr/>
        </p:nvSpPr>
        <p:spPr bwMode="gray">
          <a:xfrm>
            <a:off x="7042150" y="3952875"/>
            <a:ext cx="31750" cy="30163"/>
          </a:xfrm>
          <a:custGeom>
            <a:avLst/>
            <a:gdLst>
              <a:gd name="T0" fmla="*/ 0 w 22"/>
              <a:gd name="T1" fmla="*/ 0 h 20"/>
              <a:gd name="T2" fmla="*/ 0 w 22"/>
              <a:gd name="T3" fmla="*/ 10 h 20"/>
              <a:gd name="T4" fmla="*/ 0 w 22"/>
              <a:gd name="T5" fmla="*/ 20 h 20"/>
              <a:gd name="T6" fmla="*/ 6 w 22"/>
              <a:gd name="T7" fmla="*/ 16 h 20"/>
              <a:gd name="T8" fmla="*/ 18 w 22"/>
              <a:gd name="T9" fmla="*/ 8 h 20"/>
              <a:gd name="T10" fmla="*/ 22 w 22"/>
              <a:gd name="T11" fmla="*/ 2 h 20"/>
              <a:gd name="T12" fmla="*/ 14 w 22"/>
              <a:gd name="T13" fmla="*/ 0 h 20"/>
              <a:gd name="T14" fmla="*/ 8 w 22"/>
              <a:gd name="T15" fmla="*/ 2 h 20"/>
              <a:gd name="T16" fmla="*/ 0 w 22"/>
              <a:gd name="T17" fmla="*/ 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2" h="20">
                <a:moveTo>
                  <a:pt x="0" y="0"/>
                </a:moveTo>
                <a:lnTo>
                  <a:pt x="0" y="10"/>
                </a:lnTo>
                <a:lnTo>
                  <a:pt x="0" y="20"/>
                </a:lnTo>
                <a:lnTo>
                  <a:pt x="6" y="16"/>
                </a:lnTo>
                <a:lnTo>
                  <a:pt x="18" y="8"/>
                </a:lnTo>
                <a:lnTo>
                  <a:pt x="22" y="2"/>
                </a:lnTo>
                <a:lnTo>
                  <a:pt x="14" y="0"/>
                </a:lnTo>
                <a:lnTo>
                  <a:pt x="8" y="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635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266" name="Freeform 269"/>
          <p:cNvSpPr>
            <a:spLocks/>
          </p:cNvSpPr>
          <p:nvPr/>
        </p:nvSpPr>
        <p:spPr bwMode="gray">
          <a:xfrm>
            <a:off x="7051675" y="3970338"/>
            <a:ext cx="33338" cy="41275"/>
          </a:xfrm>
          <a:custGeom>
            <a:avLst/>
            <a:gdLst>
              <a:gd name="T0" fmla="*/ 0 w 24"/>
              <a:gd name="T1" fmla="*/ 18 h 28"/>
              <a:gd name="T2" fmla="*/ 6 w 24"/>
              <a:gd name="T3" fmla="*/ 26 h 28"/>
              <a:gd name="T4" fmla="*/ 14 w 24"/>
              <a:gd name="T5" fmla="*/ 28 h 28"/>
              <a:gd name="T6" fmla="*/ 14 w 24"/>
              <a:gd name="T7" fmla="*/ 16 h 28"/>
              <a:gd name="T8" fmla="*/ 18 w 24"/>
              <a:gd name="T9" fmla="*/ 12 h 28"/>
              <a:gd name="T10" fmla="*/ 24 w 24"/>
              <a:gd name="T11" fmla="*/ 8 h 28"/>
              <a:gd name="T12" fmla="*/ 22 w 24"/>
              <a:gd name="T13" fmla="*/ 4 h 28"/>
              <a:gd name="T14" fmla="*/ 16 w 24"/>
              <a:gd name="T15" fmla="*/ 0 h 28"/>
              <a:gd name="T16" fmla="*/ 10 w 24"/>
              <a:gd name="T17" fmla="*/ 2 h 28"/>
              <a:gd name="T18" fmla="*/ 8 w 24"/>
              <a:gd name="T19" fmla="*/ 10 h 28"/>
              <a:gd name="T20" fmla="*/ 4 w 24"/>
              <a:gd name="T21" fmla="*/ 16 h 28"/>
              <a:gd name="T22" fmla="*/ 0 w 24"/>
              <a:gd name="T23" fmla="*/ 18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4" h="28">
                <a:moveTo>
                  <a:pt x="0" y="18"/>
                </a:moveTo>
                <a:lnTo>
                  <a:pt x="6" y="26"/>
                </a:lnTo>
                <a:lnTo>
                  <a:pt x="14" y="28"/>
                </a:lnTo>
                <a:lnTo>
                  <a:pt x="14" y="16"/>
                </a:lnTo>
                <a:lnTo>
                  <a:pt x="18" y="12"/>
                </a:lnTo>
                <a:lnTo>
                  <a:pt x="24" y="8"/>
                </a:lnTo>
                <a:lnTo>
                  <a:pt x="22" y="4"/>
                </a:lnTo>
                <a:lnTo>
                  <a:pt x="16" y="0"/>
                </a:lnTo>
                <a:lnTo>
                  <a:pt x="10" y="2"/>
                </a:lnTo>
                <a:lnTo>
                  <a:pt x="8" y="10"/>
                </a:lnTo>
                <a:lnTo>
                  <a:pt x="4" y="16"/>
                </a:lnTo>
                <a:lnTo>
                  <a:pt x="0" y="18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635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267" name="Freeform 270"/>
          <p:cNvSpPr>
            <a:spLocks/>
          </p:cNvSpPr>
          <p:nvPr/>
        </p:nvSpPr>
        <p:spPr bwMode="gray">
          <a:xfrm>
            <a:off x="7000875" y="3622675"/>
            <a:ext cx="41275" cy="80963"/>
          </a:xfrm>
          <a:custGeom>
            <a:avLst/>
            <a:gdLst>
              <a:gd name="T0" fmla="*/ 30 w 30"/>
              <a:gd name="T1" fmla="*/ 4 h 54"/>
              <a:gd name="T2" fmla="*/ 26 w 30"/>
              <a:gd name="T3" fmla="*/ 18 h 54"/>
              <a:gd name="T4" fmla="*/ 22 w 30"/>
              <a:gd name="T5" fmla="*/ 28 h 54"/>
              <a:gd name="T6" fmla="*/ 20 w 30"/>
              <a:gd name="T7" fmla="*/ 36 h 54"/>
              <a:gd name="T8" fmla="*/ 16 w 30"/>
              <a:gd name="T9" fmla="*/ 48 h 54"/>
              <a:gd name="T10" fmla="*/ 10 w 30"/>
              <a:gd name="T11" fmla="*/ 54 h 54"/>
              <a:gd name="T12" fmla="*/ 4 w 30"/>
              <a:gd name="T13" fmla="*/ 42 h 54"/>
              <a:gd name="T14" fmla="*/ 0 w 30"/>
              <a:gd name="T15" fmla="*/ 26 h 54"/>
              <a:gd name="T16" fmla="*/ 8 w 30"/>
              <a:gd name="T17" fmla="*/ 12 h 54"/>
              <a:gd name="T18" fmla="*/ 18 w 30"/>
              <a:gd name="T19" fmla="*/ 4 h 54"/>
              <a:gd name="T20" fmla="*/ 22 w 30"/>
              <a:gd name="T21" fmla="*/ 0 h 54"/>
              <a:gd name="T22" fmla="*/ 30 w 30"/>
              <a:gd name="T23" fmla="*/ 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0" h="54">
                <a:moveTo>
                  <a:pt x="30" y="4"/>
                </a:moveTo>
                <a:lnTo>
                  <a:pt x="26" y="18"/>
                </a:lnTo>
                <a:lnTo>
                  <a:pt x="22" y="28"/>
                </a:lnTo>
                <a:lnTo>
                  <a:pt x="20" y="36"/>
                </a:lnTo>
                <a:lnTo>
                  <a:pt x="16" y="48"/>
                </a:lnTo>
                <a:lnTo>
                  <a:pt x="10" y="54"/>
                </a:lnTo>
                <a:lnTo>
                  <a:pt x="4" y="42"/>
                </a:lnTo>
                <a:lnTo>
                  <a:pt x="0" y="26"/>
                </a:lnTo>
                <a:lnTo>
                  <a:pt x="8" y="12"/>
                </a:lnTo>
                <a:lnTo>
                  <a:pt x="18" y="4"/>
                </a:lnTo>
                <a:lnTo>
                  <a:pt x="22" y="0"/>
                </a:lnTo>
                <a:lnTo>
                  <a:pt x="30" y="4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635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268" name="Freeform 271"/>
          <p:cNvSpPr>
            <a:spLocks/>
          </p:cNvSpPr>
          <p:nvPr/>
        </p:nvSpPr>
        <p:spPr bwMode="gray">
          <a:xfrm>
            <a:off x="6745288" y="3751263"/>
            <a:ext cx="52387" cy="44450"/>
          </a:xfrm>
          <a:custGeom>
            <a:avLst/>
            <a:gdLst>
              <a:gd name="T0" fmla="*/ 10 w 38"/>
              <a:gd name="T1" fmla="*/ 6 h 30"/>
              <a:gd name="T2" fmla="*/ 20 w 38"/>
              <a:gd name="T3" fmla="*/ 0 h 30"/>
              <a:gd name="T4" fmla="*/ 30 w 38"/>
              <a:gd name="T5" fmla="*/ 0 h 30"/>
              <a:gd name="T6" fmla="*/ 38 w 38"/>
              <a:gd name="T7" fmla="*/ 2 h 30"/>
              <a:gd name="T8" fmla="*/ 34 w 38"/>
              <a:gd name="T9" fmla="*/ 8 h 30"/>
              <a:gd name="T10" fmla="*/ 30 w 38"/>
              <a:gd name="T11" fmla="*/ 14 h 30"/>
              <a:gd name="T12" fmla="*/ 30 w 38"/>
              <a:gd name="T13" fmla="*/ 24 h 30"/>
              <a:gd name="T14" fmla="*/ 22 w 38"/>
              <a:gd name="T15" fmla="*/ 26 h 30"/>
              <a:gd name="T16" fmla="*/ 16 w 38"/>
              <a:gd name="T17" fmla="*/ 30 h 30"/>
              <a:gd name="T18" fmla="*/ 6 w 38"/>
              <a:gd name="T19" fmla="*/ 28 h 30"/>
              <a:gd name="T20" fmla="*/ 0 w 38"/>
              <a:gd name="T21" fmla="*/ 20 h 30"/>
              <a:gd name="T22" fmla="*/ 0 w 38"/>
              <a:gd name="T23" fmla="*/ 10 h 30"/>
              <a:gd name="T24" fmla="*/ 10 w 38"/>
              <a:gd name="T25" fmla="*/ 6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8" h="30">
                <a:moveTo>
                  <a:pt x="10" y="6"/>
                </a:moveTo>
                <a:lnTo>
                  <a:pt x="20" y="0"/>
                </a:lnTo>
                <a:lnTo>
                  <a:pt x="30" y="0"/>
                </a:lnTo>
                <a:lnTo>
                  <a:pt x="38" y="2"/>
                </a:lnTo>
                <a:lnTo>
                  <a:pt x="34" y="8"/>
                </a:lnTo>
                <a:lnTo>
                  <a:pt x="30" y="14"/>
                </a:lnTo>
                <a:lnTo>
                  <a:pt x="30" y="24"/>
                </a:lnTo>
                <a:lnTo>
                  <a:pt x="22" y="26"/>
                </a:lnTo>
                <a:lnTo>
                  <a:pt x="16" y="30"/>
                </a:lnTo>
                <a:lnTo>
                  <a:pt x="6" y="28"/>
                </a:lnTo>
                <a:lnTo>
                  <a:pt x="0" y="20"/>
                </a:lnTo>
                <a:lnTo>
                  <a:pt x="0" y="10"/>
                </a:lnTo>
                <a:lnTo>
                  <a:pt x="10" y="6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635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269" name="Freeform 272"/>
          <p:cNvSpPr>
            <a:spLocks/>
          </p:cNvSpPr>
          <p:nvPr/>
        </p:nvSpPr>
        <p:spPr bwMode="gray">
          <a:xfrm>
            <a:off x="7442200" y="3079750"/>
            <a:ext cx="130175" cy="115888"/>
          </a:xfrm>
          <a:custGeom>
            <a:avLst/>
            <a:gdLst>
              <a:gd name="T0" fmla="*/ 30 w 92"/>
              <a:gd name="T1" fmla="*/ 0 h 78"/>
              <a:gd name="T2" fmla="*/ 38 w 92"/>
              <a:gd name="T3" fmla="*/ 6 h 78"/>
              <a:gd name="T4" fmla="*/ 48 w 92"/>
              <a:gd name="T5" fmla="*/ 16 h 78"/>
              <a:gd name="T6" fmla="*/ 66 w 92"/>
              <a:gd name="T7" fmla="*/ 26 h 78"/>
              <a:gd name="T8" fmla="*/ 76 w 92"/>
              <a:gd name="T9" fmla="*/ 30 h 78"/>
              <a:gd name="T10" fmla="*/ 84 w 92"/>
              <a:gd name="T11" fmla="*/ 24 h 78"/>
              <a:gd name="T12" fmla="*/ 90 w 92"/>
              <a:gd name="T13" fmla="*/ 24 h 78"/>
              <a:gd name="T14" fmla="*/ 84 w 92"/>
              <a:gd name="T15" fmla="*/ 30 h 78"/>
              <a:gd name="T16" fmla="*/ 88 w 92"/>
              <a:gd name="T17" fmla="*/ 36 h 78"/>
              <a:gd name="T18" fmla="*/ 92 w 92"/>
              <a:gd name="T19" fmla="*/ 40 h 78"/>
              <a:gd name="T20" fmla="*/ 84 w 92"/>
              <a:gd name="T21" fmla="*/ 46 h 78"/>
              <a:gd name="T22" fmla="*/ 80 w 92"/>
              <a:gd name="T23" fmla="*/ 48 h 78"/>
              <a:gd name="T24" fmla="*/ 74 w 92"/>
              <a:gd name="T25" fmla="*/ 46 h 78"/>
              <a:gd name="T26" fmla="*/ 68 w 92"/>
              <a:gd name="T27" fmla="*/ 48 h 78"/>
              <a:gd name="T28" fmla="*/ 58 w 92"/>
              <a:gd name="T29" fmla="*/ 52 h 78"/>
              <a:gd name="T30" fmla="*/ 52 w 92"/>
              <a:gd name="T31" fmla="*/ 60 h 78"/>
              <a:gd name="T32" fmla="*/ 52 w 92"/>
              <a:gd name="T33" fmla="*/ 66 h 78"/>
              <a:gd name="T34" fmla="*/ 44 w 92"/>
              <a:gd name="T35" fmla="*/ 62 h 78"/>
              <a:gd name="T36" fmla="*/ 36 w 92"/>
              <a:gd name="T37" fmla="*/ 56 h 78"/>
              <a:gd name="T38" fmla="*/ 28 w 92"/>
              <a:gd name="T39" fmla="*/ 54 h 78"/>
              <a:gd name="T40" fmla="*/ 24 w 92"/>
              <a:gd name="T41" fmla="*/ 56 h 78"/>
              <a:gd name="T42" fmla="*/ 22 w 92"/>
              <a:gd name="T43" fmla="*/ 60 h 78"/>
              <a:gd name="T44" fmla="*/ 16 w 92"/>
              <a:gd name="T45" fmla="*/ 56 h 78"/>
              <a:gd name="T46" fmla="*/ 10 w 92"/>
              <a:gd name="T47" fmla="*/ 54 h 78"/>
              <a:gd name="T48" fmla="*/ 8 w 92"/>
              <a:gd name="T49" fmla="*/ 58 h 78"/>
              <a:gd name="T50" fmla="*/ 10 w 92"/>
              <a:gd name="T51" fmla="*/ 64 h 78"/>
              <a:gd name="T52" fmla="*/ 16 w 92"/>
              <a:gd name="T53" fmla="*/ 66 h 78"/>
              <a:gd name="T54" fmla="*/ 14 w 92"/>
              <a:gd name="T55" fmla="*/ 72 h 78"/>
              <a:gd name="T56" fmla="*/ 8 w 92"/>
              <a:gd name="T57" fmla="*/ 74 h 78"/>
              <a:gd name="T58" fmla="*/ 2 w 92"/>
              <a:gd name="T59" fmla="*/ 78 h 78"/>
              <a:gd name="T60" fmla="*/ 2 w 92"/>
              <a:gd name="T61" fmla="*/ 68 h 78"/>
              <a:gd name="T62" fmla="*/ 0 w 92"/>
              <a:gd name="T63" fmla="*/ 60 h 78"/>
              <a:gd name="T64" fmla="*/ 0 w 92"/>
              <a:gd name="T65" fmla="*/ 52 h 78"/>
              <a:gd name="T66" fmla="*/ 6 w 92"/>
              <a:gd name="T67" fmla="*/ 50 h 78"/>
              <a:gd name="T68" fmla="*/ 10 w 92"/>
              <a:gd name="T69" fmla="*/ 44 h 78"/>
              <a:gd name="T70" fmla="*/ 10 w 92"/>
              <a:gd name="T71" fmla="*/ 38 h 78"/>
              <a:gd name="T72" fmla="*/ 16 w 92"/>
              <a:gd name="T73" fmla="*/ 38 h 78"/>
              <a:gd name="T74" fmla="*/ 22 w 92"/>
              <a:gd name="T75" fmla="*/ 42 h 78"/>
              <a:gd name="T76" fmla="*/ 28 w 92"/>
              <a:gd name="T77" fmla="*/ 40 h 78"/>
              <a:gd name="T78" fmla="*/ 30 w 92"/>
              <a:gd name="T79" fmla="*/ 16 h 78"/>
              <a:gd name="T80" fmla="*/ 30 w 92"/>
              <a:gd name="T81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92" h="78">
                <a:moveTo>
                  <a:pt x="30" y="0"/>
                </a:moveTo>
                <a:lnTo>
                  <a:pt x="38" y="6"/>
                </a:lnTo>
                <a:lnTo>
                  <a:pt x="48" y="16"/>
                </a:lnTo>
                <a:lnTo>
                  <a:pt x="66" y="26"/>
                </a:lnTo>
                <a:lnTo>
                  <a:pt x="76" y="30"/>
                </a:lnTo>
                <a:lnTo>
                  <a:pt x="84" y="24"/>
                </a:lnTo>
                <a:lnTo>
                  <a:pt x="90" y="24"/>
                </a:lnTo>
                <a:lnTo>
                  <a:pt x="84" y="30"/>
                </a:lnTo>
                <a:lnTo>
                  <a:pt x="88" y="36"/>
                </a:lnTo>
                <a:lnTo>
                  <a:pt x="92" y="40"/>
                </a:lnTo>
                <a:lnTo>
                  <a:pt x="84" y="46"/>
                </a:lnTo>
                <a:lnTo>
                  <a:pt x="80" y="48"/>
                </a:lnTo>
                <a:lnTo>
                  <a:pt x="74" y="46"/>
                </a:lnTo>
                <a:lnTo>
                  <a:pt x="68" y="48"/>
                </a:lnTo>
                <a:lnTo>
                  <a:pt x="58" y="52"/>
                </a:lnTo>
                <a:lnTo>
                  <a:pt x="52" y="60"/>
                </a:lnTo>
                <a:lnTo>
                  <a:pt x="52" y="66"/>
                </a:lnTo>
                <a:lnTo>
                  <a:pt x="44" y="62"/>
                </a:lnTo>
                <a:lnTo>
                  <a:pt x="36" y="56"/>
                </a:lnTo>
                <a:lnTo>
                  <a:pt x="28" y="54"/>
                </a:lnTo>
                <a:lnTo>
                  <a:pt x="24" y="56"/>
                </a:lnTo>
                <a:lnTo>
                  <a:pt x="22" y="60"/>
                </a:lnTo>
                <a:lnTo>
                  <a:pt x="16" y="56"/>
                </a:lnTo>
                <a:lnTo>
                  <a:pt x="10" y="54"/>
                </a:lnTo>
                <a:lnTo>
                  <a:pt x="8" y="58"/>
                </a:lnTo>
                <a:lnTo>
                  <a:pt x="10" y="64"/>
                </a:lnTo>
                <a:lnTo>
                  <a:pt x="16" y="66"/>
                </a:lnTo>
                <a:lnTo>
                  <a:pt x="14" y="72"/>
                </a:lnTo>
                <a:lnTo>
                  <a:pt x="8" y="74"/>
                </a:lnTo>
                <a:lnTo>
                  <a:pt x="2" y="78"/>
                </a:lnTo>
                <a:lnTo>
                  <a:pt x="2" y="68"/>
                </a:lnTo>
                <a:lnTo>
                  <a:pt x="0" y="60"/>
                </a:lnTo>
                <a:lnTo>
                  <a:pt x="0" y="52"/>
                </a:lnTo>
                <a:lnTo>
                  <a:pt x="6" y="50"/>
                </a:lnTo>
                <a:lnTo>
                  <a:pt x="10" y="44"/>
                </a:lnTo>
                <a:lnTo>
                  <a:pt x="10" y="38"/>
                </a:lnTo>
                <a:lnTo>
                  <a:pt x="16" y="38"/>
                </a:lnTo>
                <a:lnTo>
                  <a:pt x="22" y="42"/>
                </a:lnTo>
                <a:lnTo>
                  <a:pt x="28" y="40"/>
                </a:lnTo>
                <a:lnTo>
                  <a:pt x="30" y="16"/>
                </a:lnTo>
                <a:lnTo>
                  <a:pt x="30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635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270" name="Freeform 273"/>
          <p:cNvSpPr>
            <a:spLocks/>
          </p:cNvSpPr>
          <p:nvPr/>
        </p:nvSpPr>
        <p:spPr bwMode="gray">
          <a:xfrm>
            <a:off x="7308850" y="3465513"/>
            <a:ext cx="55563" cy="38100"/>
          </a:xfrm>
          <a:custGeom>
            <a:avLst/>
            <a:gdLst>
              <a:gd name="T0" fmla="*/ 30 w 40"/>
              <a:gd name="T1" fmla="*/ 16 h 26"/>
              <a:gd name="T2" fmla="*/ 24 w 40"/>
              <a:gd name="T3" fmla="*/ 14 h 26"/>
              <a:gd name="T4" fmla="*/ 18 w 40"/>
              <a:gd name="T5" fmla="*/ 18 h 26"/>
              <a:gd name="T6" fmla="*/ 14 w 40"/>
              <a:gd name="T7" fmla="*/ 26 h 26"/>
              <a:gd name="T8" fmla="*/ 6 w 40"/>
              <a:gd name="T9" fmla="*/ 24 h 26"/>
              <a:gd name="T10" fmla="*/ 6 w 40"/>
              <a:gd name="T11" fmla="*/ 18 h 26"/>
              <a:gd name="T12" fmla="*/ 0 w 40"/>
              <a:gd name="T13" fmla="*/ 14 h 26"/>
              <a:gd name="T14" fmla="*/ 8 w 40"/>
              <a:gd name="T15" fmla="*/ 8 h 26"/>
              <a:gd name="T16" fmla="*/ 16 w 40"/>
              <a:gd name="T17" fmla="*/ 8 h 26"/>
              <a:gd name="T18" fmla="*/ 24 w 40"/>
              <a:gd name="T19" fmla="*/ 6 h 26"/>
              <a:gd name="T20" fmla="*/ 28 w 40"/>
              <a:gd name="T21" fmla="*/ 0 h 26"/>
              <a:gd name="T22" fmla="*/ 36 w 40"/>
              <a:gd name="T23" fmla="*/ 0 h 26"/>
              <a:gd name="T24" fmla="*/ 40 w 40"/>
              <a:gd name="T25" fmla="*/ 6 h 26"/>
              <a:gd name="T26" fmla="*/ 38 w 40"/>
              <a:gd name="T27" fmla="*/ 8 h 26"/>
              <a:gd name="T28" fmla="*/ 34 w 40"/>
              <a:gd name="T29" fmla="*/ 14 h 26"/>
              <a:gd name="T30" fmla="*/ 30 w 40"/>
              <a:gd name="T31" fmla="*/ 16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40" h="26">
                <a:moveTo>
                  <a:pt x="30" y="16"/>
                </a:moveTo>
                <a:lnTo>
                  <a:pt x="24" y="14"/>
                </a:lnTo>
                <a:lnTo>
                  <a:pt x="18" y="18"/>
                </a:lnTo>
                <a:lnTo>
                  <a:pt x="14" y="26"/>
                </a:lnTo>
                <a:lnTo>
                  <a:pt x="6" y="24"/>
                </a:lnTo>
                <a:lnTo>
                  <a:pt x="6" y="18"/>
                </a:lnTo>
                <a:lnTo>
                  <a:pt x="0" y="14"/>
                </a:lnTo>
                <a:lnTo>
                  <a:pt x="8" y="8"/>
                </a:lnTo>
                <a:lnTo>
                  <a:pt x="16" y="8"/>
                </a:lnTo>
                <a:lnTo>
                  <a:pt x="24" y="6"/>
                </a:lnTo>
                <a:lnTo>
                  <a:pt x="28" y="0"/>
                </a:lnTo>
                <a:lnTo>
                  <a:pt x="36" y="0"/>
                </a:lnTo>
                <a:lnTo>
                  <a:pt x="40" y="6"/>
                </a:lnTo>
                <a:lnTo>
                  <a:pt x="38" y="8"/>
                </a:lnTo>
                <a:lnTo>
                  <a:pt x="34" y="14"/>
                </a:lnTo>
                <a:lnTo>
                  <a:pt x="30" y="16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635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271" name="Freeform 274"/>
          <p:cNvSpPr>
            <a:spLocks/>
          </p:cNvSpPr>
          <p:nvPr/>
        </p:nvSpPr>
        <p:spPr bwMode="gray">
          <a:xfrm>
            <a:off x="7212013" y="3397250"/>
            <a:ext cx="52387" cy="74613"/>
          </a:xfrm>
          <a:custGeom>
            <a:avLst/>
            <a:gdLst>
              <a:gd name="T0" fmla="*/ 4 w 38"/>
              <a:gd name="T1" fmla="*/ 12 h 50"/>
              <a:gd name="T2" fmla="*/ 10 w 38"/>
              <a:gd name="T3" fmla="*/ 8 h 50"/>
              <a:gd name="T4" fmla="*/ 16 w 38"/>
              <a:gd name="T5" fmla="*/ 0 h 50"/>
              <a:gd name="T6" fmla="*/ 24 w 38"/>
              <a:gd name="T7" fmla="*/ 0 h 50"/>
              <a:gd name="T8" fmla="*/ 28 w 38"/>
              <a:gd name="T9" fmla="*/ 6 h 50"/>
              <a:gd name="T10" fmla="*/ 34 w 38"/>
              <a:gd name="T11" fmla="*/ 10 h 50"/>
              <a:gd name="T12" fmla="*/ 38 w 38"/>
              <a:gd name="T13" fmla="*/ 16 h 50"/>
              <a:gd name="T14" fmla="*/ 36 w 38"/>
              <a:gd name="T15" fmla="*/ 24 h 50"/>
              <a:gd name="T16" fmla="*/ 32 w 38"/>
              <a:gd name="T17" fmla="*/ 26 h 50"/>
              <a:gd name="T18" fmla="*/ 30 w 38"/>
              <a:gd name="T19" fmla="*/ 32 h 50"/>
              <a:gd name="T20" fmla="*/ 30 w 38"/>
              <a:gd name="T21" fmla="*/ 40 h 50"/>
              <a:gd name="T22" fmla="*/ 26 w 38"/>
              <a:gd name="T23" fmla="*/ 50 h 50"/>
              <a:gd name="T24" fmla="*/ 18 w 38"/>
              <a:gd name="T25" fmla="*/ 48 h 50"/>
              <a:gd name="T26" fmla="*/ 18 w 38"/>
              <a:gd name="T27" fmla="*/ 44 h 50"/>
              <a:gd name="T28" fmla="*/ 20 w 38"/>
              <a:gd name="T29" fmla="*/ 36 h 50"/>
              <a:gd name="T30" fmla="*/ 12 w 38"/>
              <a:gd name="T31" fmla="*/ 36 h 50"/>
              <a:gd name="T32" fmla="*/ 14 w 38"/>
              <a:gd name="T33" fmla="*/ 30 h 50"/>
              <a:gd name="T34" fmla="*/ 18 w 38"/>
              <a:gd name="T35" fmla="*/ 24 h 50"/>
              <a:gd name="T36" fmla="*/ 18 w 38"/>
              <a:gd name="T37" fmla="*/ 20 h 50"/>
              <a:gd name="T38" fmla="*/ 16 w 38"/>
              <a:gd name="T39" fmla="*/ 14 h 50"/>
              <a:gd name="T40" fmla="*/ 8 w 38"/>
              <a:gd name="T41" fmla="*/ 16 h 50"/>
              <a:gd name="T42" fmla="*/ 0 w 38"/>
              <a:gd name="T43" fmla="*/ 18 h 50"/>
              <a:gd name="T44" fmla="*/ 4 w 38"/>
              <a:gd name="T45" fmla="*/ 12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38" h="50">
                <a:moveTo>
                  <a:pt x="4" y="12"/>
                </a:moveTo>
                <a:lnTo>
                  <a:pt x="10" y="8"/>
                </a:lnTo>
                <a:lnTo>
                  <a:pt x="16" y="0"/>
                </a:lnTo>
                <a:lnTo>
                  <a:pt x="24" y="0"/>
                </a:lnTo>
                <a:lnTo>
                  <a:pt x="28" y="6"/>
                </a:lnTo>
                <a:lnTo>
                  <a:pt x="34" y="10"/>
                </a:lnTo>
                <a:lnTo>
                  <a:pt x="38" y="16"/>
                </a:lnTo>
                <a:lnTo>
                  <a:pt x="36" y="24"/>
                </a:lnTo>
                <a:lnTo>
                  <a:pt x="32" y="26"/>
                </a:lnTo>
                <a:lnTo>
                  <a:pt x="30" y="32"/>
                </a:lnTo>
                <a:lnTo>
                  <a:pt x="30" y="40"/>
                </a:lnTo>
                <a:lnTo>
                  <a:pt x="26" y="50"/>
                </a:lnTo>
                <a:lnTo>
                  <a:pt x="18" y="48"/>
                </a:lnTo>
                <a:lnTo>
                  <a:pt x="18" y="44"/>
                </a:lnTo>
                <a:lnTo>
                  <a:pt x="20" y="36"/>
                </a:lnTo>
                <a:lnTo>
                  <a:pt x="12" y="36"/>
                </a:lnTo>
                <a:lnTo>
                  <a:pt x="14" y="30"/>
                </a:lnTo>
                <a:lnTo>
                  <a:pt x="18" y="24"/>
                </a:lnTo>
                <a:lnTo>
                  <a:pt x="18" y="20"/>
                </a:lnTo>
                <a:lnTo>
                  <a:pt x="16" y="14"/>
                </a:lnTo>
                <a:lnTo>
                  <a:pt x="8" y="16"/>
                </a:lnTo>
                <a:lnTo>
                  <a:pt x="0" y="18"/>
                </a:lnTo>
                <a:lnTo>
                  <a:pt x="4" y="12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635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272" name="Freeform 275"/>
          <p:cNvSpPr>
            <a:spLocks/>
          </p:cNvSpPr>
          <p:nvPr/>
        </p:nvSpPr>
        <p:spPr bwMode="gray">
          <a:xfrm>
            <a:off x="7245350" y="3189288"/>
            <a:ext cx="244475" cy="220662"/>
          </a:xfrm>
          <a:custGeom>
            <a:avLst/>
            <a:gdLst>
              <a:gd name="T0" fmla="*/ 12 w 174"/>
              <a:gd name="T1" fmla="*/ 128 h 148"/>
              <a:gd name="T2" fmla="*/ 32 w 174"/>
              <a:gd name="T3" fmla="*/ 112 h 148"/>
              <a:gd name="T4" fmla="*/ 60 w 174"/>
              <a:gd name="T5" fmla="*/ 110 h 148"/>
              <a:gd name="T6" fmla="*/ 80 w 174"/>
              <a:gd name="T7" fmla="*/ 100 h 148"/>
              <a:gd name="T8" fmla="*/ 92 w 174"/>
              <a:gd name="T9" fmla="*/ 82 h 148"/>
              <a:gd name="T10" fmla="*/ 100 w 174"/>
              <a:gd name="T11" fmla="*/ 80 h 148"/>
              <a:gd name="T12" fmla="*/ 110 w 174"/>
              <a:gd name="T13" fmla="*/ 82 h 148"/>
              <a:gd name="T14" fmla="*/ 140 w 174"/>
              <a:gd name="T15" fmla="*/ 52 h 148"/>
              <a:gd name="T16" fmla="*/ 144 w 174"/>
              <a:gd name="T17" fmla="*/ 30 h 148"/>
              <a:gd name="T18" fmla="*/ 146 w 174"/>
              <a:gd name="T19" fmla="*/ 10 h 148"/>
              <a:gd name="T20" fmla="*/ 160 w 174"/>
              <a:gd name="T21" fmla="*/ 12 h 148"/>
              <a:gd name="T22" fmla="*/ 158 w 174"/>
              <a:gd name="T23" fmla="*/ 2 h 148"/>
              <a:gd name="T24" fmla="*/ 166 w 174"/>
              <a:gd name="T25" fmla="*/ 10 h 148"/>
              <a:gd name="T26" fmla="*/ 172 w 174"/>
              <a:gd name="T27" fmla="*/ 28 h 148"/>
              <a:gd name="T28" fmla="*/ 168 w 174"/>
              <a:gd name="T29" fmla="*/ 48 h 148"/>
              <a:gd name="T30" fmla="*/ 158 w 174"/>
              <a:gd name="T31" fmla="*/ 66 h 148"/>
              <a:gd name="T32" fmla="*/ 154 w 174"/>
              <a:gd name="T33" fmla="*/ 86 h 148"/>
              <a:gd name="T34" fmla="*/ 152 w 174"/>
              <a:gd name="T35" fmla="*/ 98 h 148"/>
              <a:gd name="T36" fmla="*/ 152 w 174"/>
              <a:gd name="T37" fmla="*/ 108 h 148"/>
              <a:gd name="T38" fmla="*/ 148 w 174"/>
              <a:gd name="T39" fmla="*/ 118 h 148"/>
              <a:gd name="T40" fmla="*/ 138 w 174"/>
              <a:gd name="T41" fmla="*/ 116 h 148"/>
              <a:gd name="T42" fmla="*/ 126 w 174"/>
              <a:gd name="T43" fmla="*/ 116 h 148"/>
              <a:gd name="T44" fmla="*/ 126 w 174"/>
              <a:gd name="T45" fmla="*/ 128 h 148"/>
              <a:gd name="T46" fmla="*/ 116 w 174"/>
              <a:gd name="T47" fmla="*/ 126 h 148"/>
              <a:gd name="T48" fmla="*/ 102 w 174"/>
              <a:gd name="T49" fmla="*/ 126 h 148"/>
              <a:gd name="T50" fmla="*/ 90 w 174"/>
              <a:gd name="T51" fmla="*/ 122 h 148"/>
              <a:gd name="T52" fmla="*/ 92 w 174"/>
              <a:gd name="T53" fmla="*/ 132 h 148"/>
              <a:gd name="T54" fmla="*/ 80 w 174"/>
              <a:gd name="T55" fmla="*/ 144 h 148"/>
              <a:gd name="T56" fmla="*/ 68 w 174"/>
              <a:gd name="T57" fmla="*/ 140 h 148"/>
              <a:gd name="T58" fmla="*/ 70 w 174"/>
              <a:gd name="T59" fmla="*/ 130 h 148"/>
              <a:gd name="T60" fmla="*/ 56 w 174"/>
              <a:gd name="T61" fmla="*/ 124 h 148"/>
              <a:gd name="T62" fmla="*/ 38 w 174"/>
              <a:gd name="T63" fmla="*/ 130 h 148"/>
              <a:gd name="T64" fmla="*/ 18 w 174"/>
              <a:gd name="T65" fmla="*/ 134 h 148"/>
              <a:gd name="T66" fmla="*/ 2 w 174"/>
              <a:gd name="T67" fmla="*/ 138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74" h="148">
                <a:moveTo>
                  <a:pt x="0" y="134"/>
                </a:moveTo>
                <a:lnTo>
                  <a:pt x="12" y="128"/>
                </a:lnTo>
                <a:lnTo>
                  <a:pt x="26" y="118"/>
                </a:lnTo>
                <a:lnTo>
                  <a:pt x="32" y="112"/>
                </a:lnTo>
                <a:lnTo>
                  <a:pt x="44" y="110"/>
                </a:lnTo>
                <a:lnTo>
                  <a:pt x="60" y="110"/>
                </a:lnTo>
                <a:lnTo>
                  <a:pt x="76" y="110"/>
                </a:lnTo>
                <a:lnTo>
                  <a:pt x="80" y="100"/>
                </a:lnTo>
                <a:lnTo>
                  <a:pt x="88" y="90"/>
                </a:lnTo>
                <a:lnTo>
                  <a:pt x="92" y="82"/>
                </a:lnTo>
                <a:lnTo>
                  <a:pt x="98" y="74"/>
                </a:lnTo>
                <a:lnTo>
                  <a:pt x="100" y="80"/>
                </a:lnTo>
                <a:lnTo>
                  <a:pt x="100" y="86"/>
                </a:lnTo>
                <a:lnTo>
                  <a:pt x="110" y="82"/>
                </a:lnTo>
                <a:lnTo>
                  <a:pt x="126" y="72"/>
                </a:lnTo>
                <a:lnTo>
                  <a:pt x="140" y="52"/>
                </a:lnTo>
                <a:lnTo>
                  <a:pt x="146" y="36"/>
                </a:lnTo>
                <a:lnTo>
                  <a:pt x="144" y="30"/>
                </a:lnTo>
                <a:lnTo>
                  <a:pt x="142" y="18"/>
                </a:lnTo>
                <a:lnTo>
                  <a:pt x="146" y="10"/>
                </a:lnTo>
                <a:lnTo>
                  <a:pt x="150" y="8"/>
                </a:lnTo>
                <a:lnTo>
                  <a:pt x="160" y="12"/>
                </a:lnTo>
                <a:lnTo>
                  <a:pt x="162" y="6"/>
                </a:lnTo>
                <a:lnTo>
                  <a:pt x="158" y="2"/>
                </a:lnTo>
                <a:lnTo>
                  <a:pt x="164" y="0"/>
                </a:lnTo>
                <a:lnTo>
                  <a:pt x="166" y="10"/>
                </a:lnTo>
                <a:lnTo>
                  <a:pt x="166" y="18"/>
                </a:lnTo>
                <a:lnTo>
                  <a:pt x="172" y="28"/>
                </a:lnTo>
                <a:lnTo>
                  <a:pt x="174" y="36"/>
                </a:lnTo>
                <a:lnTo>
                  <a:pt x="168" y="48"/>
                </a:lnTo>
                <a:lnTo>
                  <a:pt x="160" y="58"/>
                </a:lnTo>
                <a:lnTo>
                  <a:pt x="158" y="66"/>
                </a:lnTo>
                <a:lnTo>
                  <a:pt x="158" y="80"/>
                </a:lnTo>
                <a:lnTo>
                  <a:pt x="154" y="86"/>
                </a:lnTo>
                <a:lnTo>
                  <a:pt x="152" y="96"/>
                </a:lnTo>
                <a:lnTo>
                  <a:pt x="152" y="98"/>
                </a:lnTo>
                <a:lnTo>
                  <a:pt x="152" y="102"/>
                </a:lnTo>
                <a:lnTo>
                  <a:pt x="152" y="108"/>
                </a:lnTo>
                <a:lnTo>
                  <a:pt x="152" y="110"/>
                </a:lnTo>
                <a:lnTo>
                  <a:pt x="148" y="118"/>
                </a:lnTo>
                <a:lnTo>
                  <a:pt x="142" y="122"/>
                </a:lnTo>
                <a:lnTo>
                  <a:pt x="138" y="116"/>
                </a:lnTo>
                <a:lnTo>
                  <a:pt x="132" y="114"/>
                </a:lnTo>
                <a:lnTo>
                  <a:pt x="126" y="116"/>
                </a:lnTo>
                <a:lnTo>
                  <a:pt x="128" y="124"/>
                </a:lnTo>
                <a:lnTo>
                  <a:pt x="126" y="128"/>
                </a:lnTo>
                <a:lnTo>
                  <a:pt x="118" y="122"/>
                </a:lnTo>
                <a:lnTo>
                  <a:pt x="116" y="126"/>
                </a:lnTo>
                <a:lnTo>
                  <a:pt x="110" y="126"/>
                </a:lnTo>
                <a:lnTo>
                  <a:pt x="102" y="126"/>
                </a:lnTo>
                <a:lnTo>
                  <a:pt x="92" y="126"/>
                </a:lnTo>
                <a:lnTo>
                  <a:pt x="90" y="122"/>
                </a:lnTo>
                <a:lnTo>
                  <a:pt x="88" y="126"/>
                </a:lnTo>
                <a:lnTo>
                  <a:pt x="92" y="132"/>
                </a:lnTo>
                <a:lnTo>
                  <a:pt x="84" y="136"/>
                </a:lnTo>
                <a:lnTo>
                  <a:pt x="80" y="144"/>
                </a:lnTo>
                <a:lnTo>
                  <a:pt x="74" y="148"/>
                </a:lnTo>
                <a:lnTo>
                  <a:pt x="68" y="140"/>
                </a:lnTo>
                <a:lnTo>
                  <a:pt x="62" y="136"/>
                </a:lnTo>
                <a:lnTo>
                  <a:pt x="70" y="130"/>
                </a:lnTo>
                <a:lnTo>
                  <a:pt x="72" y="124"/>
                </a:lnTo>
                <a:lnTo>
                  <a:pt x="56" y="124"/>
                </a:lnTo>
                <a:lnTo>
                  <a:pt x="50" y="128"/>
                </a:lnTo>
                <a:lnTo>
                  <a:pt x="38" y="130"/>
                </a:lnTo>
                <a:lnTo>
                  <a:pt x="28" y="134"/>
                </a:lnTo>
                <a:lnTo>
                  <a:pt x="18" y="134"/>
                </a:lnTo>
                <a:lnTo>
                  <a:pt x="10" y="140"/>
                </a:lnTo>
                <a:lnTo>
                  <a:pt x="2" y="138"/>
                </a:lnTo>
                <a:lnTo>
                  <a:pt x="0" y="134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635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273" name="Freeform 276"/>
          <p:cNvSpPr>
            <a:spLocks/>
          </p:cNvSpPr>
          <p:nvPr/>
        </p:nvSpPr>
        <p:spPr bwMode="gray">
          <a:xfrm>
            <a:off x="7140575" y="3275013"/>
            <a:ext cx="71438" cy="107950"/>
          </a:xfrm>
          <a:custGeom>
            <a:avLst/>
            <a:gdLst>
              <a:gd name="T0" fmla="*/ 2 w 50"/>
              <a:gd name="T1" fmla="*/ 32 h 72"/>
              <a:gd name="T2" fmla="*/ 2 w 50"/>
              <a:gd name="T3" fmla="*/ 28 h 72"/>
              <a:gd name="T4" fmla="*/ 8 w 50"/>
              <a:gd name="T5" fmla="*/ 30 h 72"/>
              <a:gd name="T6" fmla="*/ 12 w 50"/>
              <a:gd name="T7" fmla="*/ 28 h 72"/>
              <a:gd name="T8" fmla="*/ 10 w 50"/>
              <a:gd name="T9" fmla="*/ 22 h 72"/>
              <a:gd name="T10" fmla="*/ 6 w 50"/>
              <a:gd name="T11" fmla="*/ 20 h 72"/>
              <a:gd name="T12" fmla="*/ 10 w 50"/>
              <a:gd name="T13" fmla="*/ 6 h 72"/>
              <a:gd name="T14" fmla="*/ 20 w 50"/>
              <a:gd name="T15" fmla="*/ 2 h 72"/>
              <a:gd name="T16" fmla="*/ 30 w 50"/>
              <a:gd name="T17" fmla="*/ 0 h 72"/>
              <a:gd name="T18" fmla="*/ 38 w 50"/>
              <a:gd name="T19" fmla="*/ 8 h 72"/>
              <a:gd name="T20" fmla="*/ 44 w 50"/>
              <a:gd name="T21" fmla="*/ 18 h 72"/>
              <a:gd name="T22" fmla="*/ 48 w 50"/>
              <a:gd name="T23" fmla="*/ 30 h 72"/>
              <a:gd name="T24" fmla="*/ 50 w 50"/>
              <a:gd name="T25" fmla="*/ 40 h 72"/>
              <a:gd name="T26" fmla="*/ 48 w 50"/>
              <a:gd name="T27" fmla="*/ 54 h 72"/>
              <a:gd name="T28" fmla="*/ 50 w 50"/>
              <a:gd name="T29" fmla="*/ 54 h 72"/>
              <a:gd name="T30" fmla="*/ 50 w 50"/>
              <a:gd name="T31" fmla="*/ 56 h 72"/>
              <a:gd name="T32" fmla="*/ 46 w 50"/>
              <a:gd name="T33" fmla="*/ 58 h 72"/>
              <a:gd name="T34" fmla="*/ 38 w 50"/>
              <a:gd name="T35" fmla="*/ 62 h 72"/>
              <a:gd name="T36" fmla="*/ 34 w 50"/>
              <a:gd name="T37" fmla="*/ 64 h 72"/>
              <a:gd name="T38" fmla="*/ 28 w 50"/>
              <a:gd name="T39" fmla="*/ 60 h 72"/>
              <a:gd name="T40" fmla="*/ 24 w 50"/>
              <a:gd name="T41" fmla="*/ 64 h 72"/>
              <a:gd name="T42" fmla="*/ 16 w 50"/>
              <a:gd name="T43" fmla="*/ 70 h 72"/>
              <a:gd name="T44" fmla="*/ 12 w 50"/>
              <a:gd name="T45" fmla="*/ 68 h 72"/>
              <a:gd name="T46" fmla="*/ 2 w 50"/>
              <a:gd name="T47" fmla="*/ 72 h 72"/>
              <a:gd name="T48" fmla="*/ 0 w 50"/>
              <a:gd name="T49" fmla="*/ 66 h 72"/>
              <a:gd name="T50" fmla="*/ 2 w 50"/>
              <a:gd name="T51" fmla="*/ 58 h 72"/>
              <a:gd name="T52" fmla="*/ 2 w 50"/>
              <a:gd name="T53" fmla="*/ 48 h 72"/>
              <a:gd name="T54" fmla="*/ 6 w 50"/>
              <a:gd name="T55" fmla="*/ 46 h 72"/>
              <a:gd name="T56" fmla="*/ 6 w 50"/>
              <a:gd name="T57" fmla="*/ 38 h 72"/>
              <a:gd name="T58" fmla="*/ 2 w 50"/>
              <a:gd name="T59" fmla="*/ 32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50" h="72">
                <a:moveTo>
                  <a:pt x="2" y="32"/>
                </a:moveTo>
                <a:lnTo>
                  <a:pt x="2" y="28"/>
                </a:lnTo>
                <a:lnTo>
                  <a:pt x="8" y="30"/>
                </a:lnTo>
                <a:lnTo>
                  <a:pt x="12" y="28"/>
                </a:lnTo>
                <a:lnTo>
                  <a:pt x="10" y="22"/>
                </a:lnTo>
                <a:lnTo>
                  <a:pt x="6" y="20"/>
                </a:lnTo>
                <a:lnTo>
                  <a:pt x="10" y="6"/>
                </a:lnTo>
                <a:lnTo>
                  <a:pt x="20" y="2"/>
                </a:lnTo>
                <a:lnTo>
                  <a:pt x="30" y="0"/>
                </a:lnTo>
                <a:lnTo>
                  <a:pt x="38" y="8"/>
                </a:lnTo>
                <a:lnTo>
                  <a:pt x="44" y="18"/>
                </a:lnTo>
                <a:lnTo>
                  <a:pt x="48" y="30"/>
                </a:lnTo>
                <a:lnTo>
                  <a:pt x="50" y="40"/>
                </a:lnTo>
                <a:lnTo>
                  <a:pt x="48" y="54"/>
                </a:lnTo>
                <a:lnTo>
                  <a:pt x="50" y="54"/>
                </a:lnTo>
                <a:lnTo>
                  <a:pt x="50" y="56"/>
                </a:lnTo>
                <a:lnTo>
                  <a:pt x="46" y="58"/>
                </a:lnTo>
                <a:lnTo>
                  <a:pt x="38" y="62"/>
                </a:lnTo>
                <a:lnTo>
                  <a:pt x="34" y="64"/>
                </a:lnTo>
                <a:lnTo>
                  <a:pt x="28" y="60"/>
                </a:lnTo>
                <a:lnTo>
                  <a:pt x="24" y="64"/>
                </a:lnTo>
                <a:lnTo>
                  <a:pt x="16" y="70"/>
                </a:lnTo>
                <a:lnTo>
                  <a:pt x="12" y="68"/>
                </a:lnTo>
                <a:lnTo>
                  <a:pt x="2" y="72"/>
                </a:lnTo>
                <a:lnTo>
                  <a:pt x="0" y="66"/>
                </a:lnTo>
                <a:lnTo>
                  <a:pt x="2" y="58"/>
                </a:lnTo>
                <a:lnTo>
                  <a:pt x="2" y="48"/>
                </a:lnTo>
                <a:lnTo>
                  <a:pt x="6" y="46"/>
                </a:lnTo>
                <a:lnTo>
                  <a:pt x="6" y="38"/>
                </a:lnTo>
                <a:lnTo>
                  <a:pt x="2" y="32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635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274" name="Freeform 277"/>
          <p:cNvSpPr>
            <a:spLocks/>
          </p:cNvSpPr>
          <p:nvPr/>
        </p:nvSpPr>
        <p:spPr bwMode="gray">
          <a:xfrm>
            <a:off x="7099300" y="3151188"/>
            <a:ext cx="138113" cy="142875"/>
          </a:xfrm>
          <a:custGeom>
            <a:avLst/>
            <a:gdLst>
              <a:gd name="T0" fmla="*/ 24 w 98"/>
              <a:gd name="T1" fmla="*/ 92 h 96"/>
              <a:gd name="T2" fmla="*/ 12 w 98"/>
              <a:gd name="T3" fmla="*/ 94 h 96"/>
              <a:gd name="T4" fmla="*/ 8 w 98"/>
              <a:gd name="T5" fmla="*/ 88 h 96"/>
              <a:gd name="T6" fmla="*/ 12 w 98"/>
              <a:gd name="T7" fmla="*/ 80 h 96"/>
              <a:gd name="T8" fmla="*/ 12 w 98"/>
              <a:gd name="T9" fmla="*/ 70 h 96"/>
              <a:gd name="T10" fmla="*/ 16 w 98"/>
              <a:gd name="T11" fmla="*/ 60 h 96"/>
              <a:gd name="T12" fmla="*/ 6 w 98"/>
              <a:gd name="T13" fmla="*/ 60 h 96"/>
              <a:gd name="T14" fmla="*/ 0 w 98"/>
              <a:gd name="T15" fmla="*/ 56 h 96"/>
              <a:gd name="T16" fmla="*/ 6 w 98"/>
              <a:gd name="T17" fmla="*/ 48 h 96"/>
              <a:gd name="T18" fmla="*/ 22 w 98"/>
              <a:gd name="T19" fmla="*/ 38 h 96"/>
              <a:gd name="T20" fmla="*/ 28 w 98"/>
              <a:gd name="T21" fmla="*/ 32 h 96"/>
              <a:gd name="T22" fmla="*/ 36 w 98"/>
              <a:gd name="T23" fmla="*/ 24 h 96"/>
              <a:gd name="T24" fmla="*/ 40 w 98"/>
              <a:gd name="T25" fmla="*/ 22 h 96"/>
              <a:gd name="T26" fmla="*/ 50 w 98"/>
              <a:gd name="T27" fmla="*/ 26 h 96"/>
              <a:gd name="T28" fmla="*/ 60 w 98"/>
              <a:gd name="T29" fmla="*/ 24 h 96"/>
              <a:gd name="T30" fmla="*/ 62 w 98"/>
              <a:gd name="T31" fmla="*/ 16 h 96"/>
              <a:gd name="T32" fmla="*/ 72 w 98"/>
              <a:gd name="T33" fmla="*/ 16 h 96"/>
              <a:gd name="T34" fmla="*/ 80 w 98"/>
              <a:gd name="T35" fmla="*/ 10 h 96"/>
              <a:gd name="T36" fmla="*/ 82 w 98"/>
              <a:gd name="T37" fmla="*/ 4 h 96"/>
              <a:gd name="T38" fmla="*/ 88 w 98"/>
              <a:gd name="T39" fmla="*/ 0 h 96"/>
              <a:gd name="T40" fmla="*/ 98 w 98"/>
              <a:gd name="T41" fmla="*/ 8 h 96"/>
              <a:gd name="T42" fmla="*/ 92 w 98"/>
              <a:gd name="T43" fmla="*/ 12 h 96"/>
              <a:gd name="T44" fmla="*/ 84 w 98"/>
              <a:gd name="T45" fmla="*/ 18 h 96"/>
              <a:gd name="T46" fmla="*/ 80 w 98"/>
              <a:gd name="T47" fmla="*/ 28 h 96"/>
              <a:gd name="T48" fmla="*/ 78 w 98"/>
              <a:gd name="T49" fmla="*/ 38 h 96"/>
              <a:gd name="T50" fmla="*/ 76 w 98"/>
              <a:gd name="T51" fmla="*/ 42 h 96"/>
              <a:gd name="T52" fmla="*/ 68 w 98"/>
              <a:gd name="T53" fmla="*/ 46 h 96"/>
              <a:gd name="T54" fmla="*/ 52 w 98"/>
              <a:gd name="T55" fmla="*/ 52 h 96"/>
              <a:gd name="T56" fmla="*/ 48 w 98"/>
              <a:gd name="T57" fmla="*/ 58 h 96"/>
              <a:gd name="T58" fmla="*/ 48 w 98"/>
              <a:gd name="T59" fmla="*/ 66 h 96"/>
              <a:gd name="T60" fmla="*/ 52 w 98"/>
              <a:gd name="T61" fmla="*/ 76 h 96"/>
              <a:gd name="T62" fmla="*/ 56 w 98"/>
              <a:gd name="T63" fmla="*/ 80 h 96"/>
              <a:gd name="T64" fmla="*/ 60 w 98"/>
              <a:gd name="T65" fmla="*/ 84 h 96"/>
              <a:gd name="T66" fmla="*/ 50 w 98"/>
              <a:gd name="T67" fmla="*/ 86 h 96"/>
              <a:gd name="T68" fmla="*/ 40 w 98"/>
              <a:gd name="T69" fmla="*/ 90 h 96"/>
              <a:gd name="T70" fmla="*/ 36 w 98"/>
              <a:gd name="T71" fmla="*/ 96 h 96"/>
              <a:gd name="T72" fmla="*/ 24 w 98"/>
              <a:gd name="T73" fmla="*/ 92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8" h="96">
                <a:moveTo>
                  <a:pt x="24" y="92"/>
                </a:moveTo>
                <a:lnTo>
                  <a:pt x="12" y="94"/>
                </a:lnTo>
                <a:lnTo>
                  <a:pt x="8" y="88"/>
                </a:lnTo>
                <a:lnTo>
                  <a:pt x="12" y="80"/>
                </a:lnTo>
                <a:lnTo>
                  <a:pt x="12" y="70"/>
                </a:lnTo>
                <a:lnTo>
                  <a:pt x="16" y="60"/>
                </a:lnTo>
                <a:lnTo>
                  <a:pt x="6" y="60"/>
                </a:lnTo>
                <a:lnTo>
                  <a:pt x="0" y="56"/>
                </a:lnTo>
                <a:lnTo>
                  <a:pt x="6" y="48"/>
                </a:lnTo>
                <a:lnTo>
                  <a:pt x="22" y="38"/>
                </a:lnTo>
                <a:lnTo>
                  <a:pt x="28" y="32"/>
                </a:lnTo>
                <a:lnTo>
                  <a:pt x="36" y="24"/>
                </a:lnTo>
                <a:lnTo>
                  <a:pt x="40" y="22"/>
                </a:lnTo>
                <a:lnTo>
                  <a:pt x="50" y="26"/>
                </a:lnTo>
                <a:lnTo>
                  <a:pt x="60" y="24"/>
                </a:lnTo>
                <a:lnTo>
                  <a:pt x="62" y="16"/>
                </a:lnTo>
                <a:lnTo>
                  <a:pt x="72" y="16"/>
                </a:lnTo>
                <a:lnTo>
                  <a:pt x="80" y="10"/>
                </a:lnTo>
                <a:lnTo>
                  <a:pt x="82" y="4"/>
                </a:lnTo>
                <a:lnTo>
                  <a:pt x="88" y="0"/>
                </a:lnTo>
                <a:lnTo>
                  <a:pt x="98" y="8"/>
                </a:lnTo>
                <a:lnTo>
                  <a:pt x="92" y="12"/>
                </a:lnTo>
                <a:lnTo>
                  <a:pt x="84" y="18"/>
                </a:lnTo>
                <a:lnTo>
                  <a:pt x="80" y="28"/>
                </a:lnTo>
                <a:lnTo>
                  <a:pt x="78" y="38"/>
                </a:lnTo>
                <a:lnTo>
                  <a:pt x="76" y="42"/>
                </a:lnTo>
                <a:lnTo>
                  <a:pt x="68" y="46"/>
                </a:lnTo>
                <a:lnTo>
                  <a:pt x="52" y="52"/>
                </a:lnTo>
                <a:lnTo>
                  <a:pt x="48" y="58"/>
                </a:lnTo>
                <a:lnTo>
                  <a:pt x="48" y="66"/>
                </a:lnTo>
                <a:lnTo>
                  <a:pt x="52" y="76"/>
                </a:lnTo>
                <a:lnTo>
                  <a:pt x="56" y="80"/>
                </a:lnTo>
                <a:lnTo>
                  <a:pt x="60" y="84"/>
                </a:lnTo>
                <a:lnTo>
                  <a:pt x="50" y="86"/>
                </a:lnTo>
                <a:lnTo>
                  <a:pt x="40" y="90"/>
                </a:lnTo>
                <a:lnTo>
                  <a:pt x="36" y="96"/>
                </a:lnTo>
                <a:lnTo>
                  <a:pt x="24" y="92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635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275" name="Freeform 278"/>
          <p:cNvSpPr>
            <a:spLocks/>
          </p:cNvSpPr>
          <p:nvPr/>
        </p:nvSpPr>
        <p:spPr bwMode="gray">
          <a:xfrm>
            <a:off x="5962650" y="2830513"/>
            <a:ext cx="1366838" cy="908050"/>
          </a:xfrm>
          <a:custGeom>
            <a:avLst/>
            <a:gdLst>
              <a:gd name="T0" fmla="*/ 108 w 972"/>
              <a:gd name="T1" fmla="*/ 176 h 612"/>
              <a:gd name="T2" fmla="*/ 170 w 972"/>
              <a:gd name="T3" fmla="*/ 134 h 612"/>
              <a:gd name="T4" fmla="*/ 210 w 972"/>
              <a:gd name="T5" fmla="*/ 104 h 612"/>
              <a:gd name="T6" fmla="*/ 258 w 972"/>
              <a:gd name="T7" fmla="*/ 116 h 612"/>
              <a:gd name="T8" fmla="*/ 278 w 972"/>
              <a:gd name="T9" fmla="*/ 170 h 612"/>
              <a:gd name="T10" fmla="*/ 358 w 972"/>
              <a:gd name="T11" fmla="*/ 212 h 612"/>
              <a:gd name="T12" fmla="*/ 506 w 972"/>
              <a:gd name="T13" fmla="*/ 240 h 612"/>
              <a:gd name="T14" fmla="*/ 608 w 972"/>
              <a:gd name="T15" fmla="*/ 200 h 612"/>
              <a:gd name="T16" fmla="*/ 654 w 972"/>
              <a:gd name="T17" fmla="*/ 164 h 612"/>
              <a:gd name="T18" fmla="*/ 736 w 972"/>
              <a:gd name="T19" fmla="*/ 144 h 612"/>
              <a:gd name="T20" fmla="*/ 668 w 972"/>
              <a:gd name="T21" fmla="*/ 116 h 612"/>
              <a:gd name="T22" fmla="*/ 714 w 972"/>
              <a:gd name="T23" fmla="*/ 76 h 612"/>
              <a:gd name="T24" fmla="*/ 750 w 972"/>
              <a:gd name="T25" fmla="*/ 20 h 612"/>
              <a:gd name="T26" fmla="*/ 798 w 972"/>
              <a:gd name="T27" fmla="*/ 0 h 612"/>
              <a:gd name="T28" fmla="*/ 856 w 972"/>
              <a:gd name="T29" fmla="*/ 68 h 612"/>
              <a:gd name="T30" fmla="*/ 908 w 972"/>
              <a:gd name="T31" fmla="*/ 100 h 612"/>
              <a:gd name="T32" fmla="*/ 970 w 972"/>
              <a:gd name="T33" fmla="*/ 110 h 612"/>
              <a:gd name="T34" fmla="*/ 934 w 972"/>
              <a:gd name="T35" fmla="*/ 174 h 612"/>
              <a:gd name="T36" fmla="*/ 896 w 972"/>
              <a:gd name="T37" fmla="*/ 216 h 612"/>
              <a:gd name="T38" fmla="*/ 848 w 972"/>
              <a:gd name="T39" fmla="*/ 238 h 612"/>
              <a:gd name="T40" fmla="*/ 798 w 972"/>
              <a:gd name="T41" fmla="*/ 274 h 612"/>
              <a:gd name="T42" fmla="*/ 772 w 972"/>
              <a:gd name="T43" fmla="*/ 266 h 612"/>
              <a:gd name="T44" fmla="*/ 724 w 972"/>
              <a:gd name="T45" fmla="*/ 286 h 612"/>
              <a:gd name="T46" fmla="*/ 720 w 972"/>
              <a:gd name="T47" fmla="*/ 316 h 612"/>
              <a:gd name="T48" fmla="*/ 758 w 972"/>
              <a:gd name="T49" fmla="*/ 316 h 612"/>
              <a:gd name="T50" fmla="*/ 752 w 972"/>
              <a:gd name="T51" fmla="*/ 334 h 612"/>
              <a:gd name="T52" fmla="*/ 736 w 972"/>
              <a:gd name="T53" fmla="*/ 372 h 612"/>
              <a:gd name="T54" fmla="*/ 766 w 972"/>
              <a:gd name="T55" fmla="*/ 422 h 612"/>
              <a:gd name="T56" fmla="*/ 760 w 972"/>
              <a:gd name="T57" fmla="*/ 438 h 612"/>
              <a:gd name="T58" fmla="*/ 766 w 972"/>
              <a:gd name="T59" fmla="*/ 450 h 612"/>
              <a:gd name="T60" fmla="*/ 714 w 972"/>
              <a:gd name="T61" fmla="*/ 542 h 612"/>
              <a:gd name="T62" fmla="*/ 638 w 972"/>
              <a:gd name="T63" fmla="*/ 568 h 612"/>
              <a:gd name="T64" fmla="*/ 586 w 972"/>
              <a:gd name="T65" fmla="*/ 596 h 612"/>
              <a:gd name="T66" fmla="*/ 576 w 972"/>
              <a:gd name="T67" fmla="*/ 594 h 612"/>
              <a:gd name="T68" fmla="*/ 528 w 972"/>
              <a:gd name="T69" fmla="*/ 590 h 612"/>
              <a:gd name="T70" fmla="*/ 492 w 972"/>
              <a:gd name="T71" fmla="*/ 576 h 612"/>
              <a:gd name="T72" fmla="*/ 450 w 972"/>
              <a:gd name="T73" fmla="*/ 590 h 612"/>
              <a:gd name="T74" fmla="*/ 420 w 972"/>
              <a:gd name="T75" fmla="*/ 594 h 612"/>
              <a:gd name="T76" fmla="*/ 402 w 972"/>
              <a:gd name="T77" fmla="*/ 552 h 612"/>
              <a:gd name="T78" fmla="*/ 392 w 972"/>
              <a:gd name="T79" fmla="*/ 490 h 612"/>
              <a:gd name="T80" fmla="*/ 352 w 972"/>
              <a:gd name="T81" fmla="*/ 464 h 612"/>
              <a:gd name="T82" fmla="*/ 292 w 972"/>
              <a:gd name="T83" fmla="*/ 488 h 612"/>
              <a:gd name="T84" fmla="*/ 230 w 972"/>
              <a:gd name="T85" fmla="*/ 488 h 612"/>
              <a:gd name="T86" fmla="*/ 146 w 972"/>
              <a:gd name="T87" fmla="*/ 456 h 612"/>
              <a:gd name="T88" fmla="*/ 80 w 972"/>
              <a:gd name="T89" fmla="*/ 418 h 612"/>
              <a:gd name="T90" fmla="*/ 84 w 972"/>
              <a:gd name="T91" fmla="*/ 380 h 612"/>
              <a:gd name="T92" fmla="*/ 70 w 972"/>
              <a:gd name="T93" fmla="*/ 352 h 612"/>
              <a:gd name="T94" fmla="*/ 20 w 972"/>
              <a:gd name="T95" fmla="*/ 318 h 612"/>
              <a:gd name="T96" fmla="*/ 2 w 972"/>
              <a:gd name="T97" fmla="*/ 284 h 612"/>
              <a:gd name="T98" fmla="*/ 32 w 972"/>
              <a:gd name="T99" fmla="*/ 266 h 612"/>
              <a:gd name="T100" fmla="*/ 102 w 972"/>
              <a:gd name="T101" fmla="*/ 232 h 6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972" h="612">
                <a:moveTo>
                  <a:pt x="108" y="228"/>
                </a:moveTo>
                <a:lnTo>
                  <a:pt x="108" y="218"/>
                </a:lnTo>
                <a:lnTo>
                  <a:pt x="116" y="210"/>
                </a:lnTo>
                <a:lnTo>
                  <a:pt x="110" y="194"/>
                </a:lnTo>
                <a:lnTo>
                  <a:pt x="108" y="176"/>
                </a:lnTo>
                <a:lnTo>
                  <a:pt x="120" y="170"/>
                </a:lnTo>
                <a:lnTo>
                  <a:pt x="138" y="170"/>
                </a:lnTo>
                <a:lnTo>
                  <a:pt x="142" y="156"/>
                </a:lnTo>
                <a:lnTo>
                  <a:pt x="152" y="132"/>
                </a:lnTo>
                <a:lnTo>
                  <a:pt x="170" y="134"/>
                </a:lnTo>
                <a:lnTo>
                  <a:pt x="184" y="134"/>
                </a:lnTo>
                <a:lnTo>
                  <a:pt x="194" y="132"/>
                </a:lnTo>
                <a:lnTo>
                  <a:pt x="194" y="118"/>
                </a:lnTo>
                <a:lnTo>
                  <a:pt x="198" y="104"/>
                </a:lnTo>
                <a:lnTo>
                  <a:pt x="210" y="104"/>
                </a:lnTo>
                <a:lnTo>
                  <a:pt x="212" y="94"/>
                </a:lnTo>
                <a:lnTo>
                  <a:pt x="228" y="94"/>
                </a:lnTo>
                <a:lnTo>
                  <a:pt x="232" y="104"/>
                </a:lnTo>
                <a:lnTo>
                  <a:pt x="242" y="114"/>
                </a:lnTo>
                <a:lnTo>
                  <a:pt x="258" y="116"/>
                </a:lnTo>
                <a:lnTo>
                  <a:pt x="272" y="130"/>
                </a:lnTo>
                <a:lnTo>
                  <a:pt x="280" y="142"/>
                </a:lnTo>
                <a:lnTo>
                  <a:pt x="280" y="150"/>
                </a:lnTo>
                <a:lnTo>
                  <a:pt x="274" y="158"/>
                </a:lnTo>
                <a:lnTo>
                  <a:pt x="278" y="170"/>
                </a:lnTo>
                <a:lnTo>
                  <a:pt x="286" y="174"/>
                </a:lnTo>
                <a:lnTo>
                  <a:pt x="320" y="176"/>
                </a:lnTo>
                <a:lnTo>
                  <a:pt x="330" y="186"/>
                </a:lnTo>
                <a:lnTo>
                  <a:pt x="352" y="198"/>
                </a:lnTo>
                <a:lnTo>
                  <a:pt x="358" y="212"/>
                </a:lnTo>
                <a:lnTo>
                  <a:pt x="364" y="220"/>
                </a:lnTo>
                <a:lnTo>
                  <a:pt x="418" y="222"/>
                </a:lnTo>
                <a:lnTo>
                  <a:pt x="446" y="224"/>
                </a:lnTo>
                <a:lnTo>
                  <a:pt x="470" y="236"/>
                </a:lnTo>
                <a:lnTo>
                  <a:pt x="506" y="240"/>
                </a:lnTo>
                <a:lnTo>
                  <a:pt x="528" y="226"/>
                </a:lnTo>
                <a:lnTo>
                  <a:pt x="572" y="226"/>
                </a:lnTo>
                <a:lnTo>
                  <a:pt x="590" y="216"/>
                </a:lnTo>
                <a:lnTo>
                  <a:pt x="590" y="210"/>
                </a:lnTo>
                <a:lnTo>
                  <a:pt x="608" y="200"/>
                </a:lnTo>
                <a:lnTo>
                  <a:pt x="602" y="188"/>
                </a:lnTo>
                <a:lnTo>
                  <a:pt x="608" y="176"/>
                </a:lnTo>
                <a:lnTo>
                  <a:pt x="622" y="176"/>
                </a:lnTo>
                <a:lnTo>
                  <a:pt x="640" y="178"/>
                </a:lnTo>
                <a:lnTo>
                  <a:pt x="654" y="164"/>
                </a:lnTo>
                <a:lnTo>
                  <a:pt x="670" y="164"/>
                </a:lnTo>
                <a:lnTo>
                  <a:pt x="688" y="150"/>
                </a:lnTo>
                <a:lnTo>
                  <a:pt x="708" y="142"/>
                </a:lnTo>
                <a:lnTo>
                  <a:pt x="720" y="142"/>
                </a:lnTo>
                <a:lnTo>
                  <a:pt x="736" y="144"/>
                </a:lnTo>
                <a:lnTo>
                  <a:pt x="734" y="134"/>
                </a:lnTo>
                <a:lnTo>
                  <a:pt x="714" y="114"/>
                </a:lnTo>
                <a:lnTo>
                  <a:pt x="704" y="112"/>
                </a:lnTo>
                <a:lnTo>
                  <a:pt x="696" y="118"/>
                </a:lnTo>
                <a:lnTo>
                  <a:pt x="668" y="116"/>
                </a:lnTo>
                <a:lnTo>
                  <a:pt x="672" y="102"/>
                </a:lnTo>
                <a:lnTo>
                  <a:pt x="680" y="84"/>
                </a:lnTo>
                <a:lnTo>
                  <a:pt x="686" y="76"/>
                </a:lnTo>
                <a:lnTo>
                  <a:pt x="704" y="86"/>
                </a:lnTo>
                <a:lnTo>
                  <a:pt x="714" y="76"/>
                </a:lnTo>
                <a:lnTo>
                  <a:pt x="726" y="74"/>
                </a:lnTo>
                <a:lnTo>
                  <a:pt x="730" y="58"/>
                </a:lnTo>
                <a:lnTo>
                  <a:pt x="740" y="40"/>
                </a:lnTo>
                <a:lnTo>
                  <a:pt x="750" y="34"/>
                </a:lnTo>
                <a:lnTo>
                  <a:pt x="750" y="20"/>
                </a:lnTo>
                <a:lnTo>
                  <a:pt x="738" y="18"/>
                </a:lnTo>
                <a:lnTo>
                  <a:pt x="740" y="10"/>
                </a:lnTo>
                <a:lnTo>
                  <a:pt x="754" y="4"/>
                </a:lnTo>
                <a:lnTo>
                  <a:pt x="780" y="2"/>
                </a:lnTo>
                <a:lnTo>
                  <a:pt x="798" y="0"/>
                </a:lnTo>
                <a:lnTo>
                  <a:pt x="814" y="6"/>
                </a:lnTo>
                <a:lnTo>
                  <a:pt x="828" y="12"/>
                </a:lnTo>
                <a:lnTo>
                  <a:pt x="840" y="32"/>
                </a:lnTo>
                <a:lnTo>
                  <a:pt x="848" y="52"/>
                </a:lnTo>
                <a:lnTo>
                  <a:pt x="856" y="68"/>
                </a:lnTo>
                <a:lnTo>
                  <a:pt x="862" y="84"/>
                </a:lnTo>
                <a:lnTo>
                  <a:pt x="878" y="84"/>
                </a:lnTo>
                <a:lnTo>
                  <a:pt x="888" y="90"/>
                </a:lnTo>
                <a:lnTo>
                  <a:pt x="902" y="98"/>
                </a:lnTo>
                <a:lnTo>
                  <a:pt x="908" y="100"/>
                </a:lnTo>
                <a:lnTo>
                  <a:pt x="912" y="120"/>
                </a:lnTo>
                <a:lnTo>
                  <a:pt x="934" y="122"/>
                </a:lnTo>
                <a:lnTo>
                  <a:pt x="940" y="114"/>
                </a:lnTo>
                <a:lnTo>
                  <a:pt x="954" y="112"/>
                </a:lnTo>
                <a:lnTo>
                  <a:pt x="970" y="110"/>
                </a:lnTo>
                <a:lnTo>
                  <a:pt x="972" y="124"/>
                </a:lnTo>
                <a:lnTo>
                  <a:pt x="964" y="128"/>
                </a:lnTo>
                <a:lnTo>
                  <a:pt x="958" y="150"/>
                </a:lnTo>
                <a:lnTo>
                  <a:pt x="946" y="172"/>
                </a:lnTo>
                <a:lnTo>
                  <a:pt x="934" y="174"/>
                </a:lnTo>
                <a:lnTo>
                  <a:pt x="928" y="168"/>
                </a:lnTo>
                <a:lnTo>
                  <a:pt x="914" y="178"/>
                </a:lnTo>
                <a:lnTo>
                  <a:pt x="914" y="214"/>
                </a:lnTo>
                <a:lnTo>
                  <a:pt x="906" y="224"/>
                </a:lnTo>
                <a:lnTo>
                  <a:pt x="896" y="216"/>
                </a:lnTo>
                <a:lnTo>
                  <a:pt x="880" y="232"/>
                </a:lnTo>
                <a:lnTo>
                  <a:pt x="870" y="232"/>
                </a:lnTo>
                <a:lnTo>
                  <a:pt x="868" y="240"/>
                </a:lnTo>
                <a:lnTo>
                  <a:pt x="858" y="242"/>
                </a:lnTo>
                <a:lnTo>
                  <a:pt x="848" y="238"/>
                </a:lnTo>
                <a:lnTo>
                  <a:pt x="844" y="240"/>
                </a:lnTo>
                <a:lnTo>
                  <a:pt x="830" y="254"/>
                </a:lnTo>
                <a:lnTo>
                  <a:pt x="818" y="262"/>
                </a:lnTo>
                <a:lnTo>
                  <a:pt x="808" y="272"/>
                </a:lnTo>
                <a:lnTo>
                  <a:pt x="798" y="274"/>
                </a:lnTo>
                <a:lnTo>
                  <a:pt x="788" y="276"/>
                </a:lnTo>
                <a:lnTo>
                  <a:pt x="760" y="294"/>
                </a:lnTo>
                <a:lnTo>
                  <a:pt x="758" y="282"/>
                </a:lnTo>
                <a:lnTo>
                  <a:pt x="762" y="272"/>
                </a:lnTo>
                <a:lnTo>
                  <a:pt x="772" y="266"/>
                </a:lnTo>
                <a:lnTo>
                  <a:pt x="770" y="256"/>
                </a:lnTo>
                <a:lnTo>
                  <a:pt x="762" y="256"/>
                </a:lnTo>
                <a:lnTo>
                  <a:pt x="750" y="258"/>
                </a:lnTo>
                <a:lnTo>
                  <a:pt x="728" y="276"/>
                </a:lnTo>
                <a:lnTo>
                  <a:pt x="724" y="286"/>
                </a:lnTo>
                <a:lnTo>
                  <a:pt x="704" y="286"/>
                </a:lnTo>
                <a:lnTo>
                  <a:pt x="700" y="294"/>
                </a:lnTo>
                <a:lnTo>
                  <a:pt x="706" y="308"/>
                </a:lnTo>
                <a:lnTo>
                  <a:pt x="720" y="310"/>
                </a:lnTo>
                <a:lnTo>
                  <a:pt x="720" y="316"/>
                </a:lnTo>
                <a:lnTo>
                  <a:pt x="722" y="324"/>
                </a:lnTo>
                <a:lnTo>
                  <a:pt x="734" y="322"/>
                </a:lnTo>
                <a:lnTo>
                  <a:pt x="742" y="314"/>
                </a:lnTo>
                <a:lnTo>
                  <a:pt x="750" y="312"/>
                </a:lnTo>
                <a:lnTo>
                  <a:pt x="758" y="316"/>
                </a:lnTo>
                <a:lnTo>
                  <a:pt x="774" y="320"/>
                </a:lnTo>
                <a:lnTo>
                  <a:pt x="778" y="328"/>
                </a:lnTo>
                <a:lnTo>
                  <a:pt x="772" y="330"/>
                </a:lnTo>
                <a:lnTo>
                  <a:pt x="760" y="330"/>
                </a:lnTo>
                <a:lnTo>
                  <a:pt x="752" y="334"/>
                </a:lnTo>
                <a:lnTo>
                  <a:pt x="750" y="340"/>
                </a:lnTo>
                <a:lnTo>
                  <a:pt x="740" y="344"/>
                </a:lnTo>
                <a:lnTo>
                  <a:pt x="730" y="358"/>
                </a:lnTo>
                <a:lnTo>
                  <a:pt x="726" y="368"/>
                </a:lnTo>
                <a:lnTo>
                  <a:pt x="736" y="372"/>
                </a:lnTo>
                <a:lnTo>
                  <a:pt x="742" y="378"/>
                </a:lnTo>
                <a:lnTo>
                  <a:pt x="750" y="398"/>
                </a:lnTo>
                <a:lnTo>
                  <a:pt x="752" y="406"/>
                </a:lnTo>
                <a:lnTo>
                  <a:pt x="768" y="418"/>
                </a:lnTo>
                <a:lnTo>
                  <a:pt x="766" y="422"/>
                </a:lnTo>
                <a:lnTo>
                  <a:pt x="756" y="418"/>
                </a:lnTo>
                <a:lnTo>
                  <a:pt x="752" y="426"/>
                </a:lnTo>
                <a:lnTo>
                  <a:pt x="764" y="430"/>
                </a:lnTo>
                <a:lnTo>
                  <a:pt x="768" y="436"/>
                </a:lnTo>
                <a:lnTo>
                  <a:pt x="760" y="438"/>
                </a:lnTo>
                <a:lnTo>
                  <a:pt x="750" y="440"/>
                </a:lnTo>
                <a:lnTo>
                  <a:pt x="744" y="444"/>
                </a:lnTo>
                <a:lnTo>
                  <a:pt x="742" y="446"/>
                </a:lnTo>
                <a:lnTo>
                  <a:pt x="756" y="448"/>
                </a:lnTo>
                <a:lnTo>
                  <a:pt x="766" y="450"/>
                </a:lnTo>
                <a:lnTo>
                  <a:pt x="766" y="462"/>
                </a:lnTo>
                <a:lnTo>
                  <a:pt x="758" y="480"/>
                </a:lnTo>
                <a:lnTo>
                  <a:pt x="738" y="504"/>
                </a:lnTo>
                <a:lnTo>
                  <a:pt x="724" y="524"/>
                </a:lnTo>
                <a:lnTo>
                  <a:pt x="714" y="542"/>
                </a:lnTo>
                <a:lnTo>
                  <a:pt x="692" y="560"/>
                </a:lnTo>
                <a:lnTo>
                  <a:pt x="678" y="572"/>
                </a:lnTo>
                <a:lnTo>
                  <a:pt x="656" y="576"/>
                </a:lnTo>
                <a:lnTo>
                  <a:pt x="644" y="576"/>
                </a:lnTo>
                <a:lnTo>
                  <a:pt x="638" y="568"/>
                </a:lnTo>
                <a:lnTo>
                  <a:pt x="632" y="570"/>
                </a:lnTo>
                <a:lnTo>
                  <a:pt x="632" y="584"/>
                </a:lnTo>
                <a:lnTo>
                  <a:pt x="618" y="588"/>
                </a:lnTo>
                <a:lnTo>
                  <a:pt x="598" y="594"/>
                </a:lnTo>
                <a:lnTo>
                  <a:pt x="586" y="596"/>
                </a:lnTo>
                <a:lnTo>
                  <a:pt x="582" y="604"/>
                </a:lnTo>
                <a:lnTo>
                  <a:pt x="584" y="612"/>
                </a:lnTo>
                <a:lnTo>
                  <a:pt x="576" y="608"/>
                </a:lnTo>
                <a:lnTo>
                  <a:pt x="576" y="600"/>
                </a:lnTo>
                <a:lnTo>
                  <a:pt x="576" y="594"/>
                </a:lnTo>
                <a:lnTo>
                  <a:pt x="566" y="594"/>
                </a:lnTo>
                <a:lnTo>
                  <a:pt x="556" y="590"/>
                </a:lnTo>
                <a:lnTo>
                  <a:pt x="546" y="594"/>
                </a:lnTo>
                <a:lnTo>
                  <a:pt x="536" y="594"/>
                </a:lnTo>
                <a:lnTo>
                  <a:pt x="528" y="590"/>
                </a:lnTo>
                <a:lnTo>
                  <a:pt x="526" y="574"/>
                </a:lnTo>
                <a:lnTo>
                  <a:pt x="514" y="572"/>
                </a:lnTo>
                <a:lnTo>
                  <a:pt x="508" y="568"/>
                </a:lnTo>
                <a:lnTo>
                  <a:pt x="500" y="568"/>
                </a:lnTo>
                <a:lnTo>
                  <a:pt x="492" y="576"/>
                </a:lnTo>
                <a:lnTo>
                  <a:pt x="458" y="576"/>
                </a:lnTo>
                <a:lnTo>
                  <a:pt x="456" y="580"/>
                </a:lnTo>
                <a:lnTo>
                  <a:pt x="444" y="580"/>
                </a:lnTo>
                <a:lnTo>
                  <a:pt x="444" y="588"/>
                </a:lnTo>
                <a:lnTo>
                  <a:pt x="450" y="590"/>
                </a:lnTo>
                <a:lnTo>
                  <a:pt x="448" y="598"/>
                </a:lnTo>
                <a:lnTo>
                  <a:pt x="440" y="598"/>
                </a:lnTo>
                <a:lnTo>
                  <a:pt x="436" y="594"/>
                </a:lnTo>
                <a:lnTo>
                  <a:pt x="428" y="594"/>
                </a:lnTo>
                <a:lnTo>
                  <a:pt x="420" y="594"/>
                </a:lnTo>
                <a:lnTo>
                  <a:pt x="420" y="588"/>
                </a:lnTo>
                <a:lnTo>
                  <a:pt x="412" y="586"/>
                </a:lnTo>
                <a:lnTo>
                  <a:pt x="412" y="570"/>
                </a:lnTo>
                <a:lnTo>
                  <a:pt x="402" y="566"/>
                </a:lnTo>
                <a:lnTo>
                  <a:pt x="402" y="552"/>
                </a:lnTo>
                <a:lnTo>
                  <a:pt x="382" y="546"/>
                </a:lnTo>
                <a:lnTo>
                  <a:pt x="382" y="542"/>
                </a:lnTo>
                <a:lnTo>
                  <a:pt x="398" y="520"/>
                </a:lnTo>
                <a:lnTo>
                  <a:pt x="400" y="496"/>
                </a:lnTo>
                <a:lnTo>
                  <a:pt x="392" y="490"/>
                </a:lnTo>
                <a:lnTo>
                  <a:pt x="386" y="480"/>
                </a:lnTo>
                <a:lnTo>
                  <a:pt x="378" y="478"/>
                </a:lnTo>
                <a:lnTo>
                  <a:pt x="362" y="476"/>
                </a:lnTo>
                <a:lnTo>
                  <a:pt x="362" y="462"/>
                </a:lnTo>
                <a:lnTo>
                  <a:pt x="352" y="464"/>
                </a:lnTo>
                <a:lnTo>
                  <a:pt x="330" y="464"/>
                </a:lnTo>
                <a:lnTo>
                  <a:pt x="324" y="472"/>
                </a:lnTo>
                <a:lnTo>
                  <a:pt x="312" y="472"/>
                </a:lnTo>
                <a:lnTo>
                  <a:pt x="302" y="486"/>
                </a:lnTo>
                <a:lnTo>
                  <a:pt x="292" y="488"/>
                </a:lnTo>
                <a:lnTo>
                  <a:pt x="278" y="486"/>
                </a:lnTo>
                <a:lnTo>
                  <a:pt x="266" y="482"/>
                </a:lnTo>
                <a:lnTo>
                  <a:pt x="256" y="482"/>
                </a:lnTo>
                <a:lnTo>
                  <a:pt x="250" y="488"/>
                </a:lnTo>
                <a:lnTo>
                  <a:pt x="230" y="488"/>
                </a:lnTo>
                <a:lnTo>
                  <a:pt x="208" y="486"/>
                </a:lnTo>
                <a:lnTo>
                  <a:pt x="192" y="484"/>
                </a:lnTo>
                <a:lnTo>
                  <a:pt x="174" y="472"/>
                </a:lnTo>
                <a:lnTo>
                  <a:pt x="162" y="464"/>
                </a:lnTo>
                <a:lnTo>
                  <a:pt x="146" y="456"/>
                </a:lnTo>
                <a:lnTo>
                  <a:pt x="132" y="442"/>
                </a:lnTo>
                <a:lnTo>
                  <a:pt x="118" y="448"/>
                </a:lnTo>
                <a:lnTo>
                  <a:pt x="106" y="438"/>
                </a:lnTo>
                <a:lnTo>
                  <a:pt x="80" y="426"/>
                </a:lnTo>
                <a:lnTo>
                  <a:pt x="80" y="418"/>
                </a:lnTo>
                <a:lnTo>
                  <a:pt x="84" y="408"/>
                </a:lnTo>
                <a:lnTo>
                  <a:pt x="94" y="406"/>
                </a:lnTo>
                <a:lnTo>
                  <a:pt x="96" y="398"/>
                </a:lnTo>
                <a:lnTo>
                  <a:pt x="84" y="390"/>
                </a:lnTo>
                <a:lnTo>
                  <a:pt x="84" y="380"/>
                </a:lnTo>
                <a:lnTo>
                  <a:pt x="100" y="372"/>
                </a:lnTo>
                <a:lnTo>
                  <a:pt x="108" y="364"/>
                </a:lnTo>
                <a:lnTo>
                  <a:pt x="108" y="356"/>
                </a:lnTo>
                <a:lnTo>
                  <a:pt x="90" y="344"/>
                </a:lnTo>
                <a:lnTo>
                  <a:pt x="70" y="352"/>
                </a:lnTo>
                <a:lnTo>
                  <a:pt x="58" y="350"/>
                </a:lnTo>
                <a:lnTo>
                  <a:pt x="38" y="342"/>
                </a:lnTo>
                <a:lnTo>
                  <a:pt x="38" y="332"/>
                </a:lnTo>
                <a:lnTo>
                  <a:pt x="20" y="326"/>
                </a:lnTo>
                <a:lnTo>
                  <a:pt x="20" y="318"/>
                </a:lnTo>
                <a:lnTo>
                  <a:pt x="20" y="298"/>
                </a:lnTo>
                <a:lnTo>
                  <a:pt x="8" y="300"/>
                </a:lnTo>
                <a:lnTo>
                  <a:pt x="2" y="298"/>
                </a:lnTo>
                <a:lnTo>
                  <a:pt x="0" y="290"/>
                </a:lnTo>
                <a:lnTo>
                  <a:pt x="2" y="284"/>
                </a:lnTo>
                <a:lnTo>
                  <a:pt x="4" y="274"/>
                </a:lnTo>
                <a:lnTo>
                  <a:pt x="16" y="266"/>
                </a:lnTo>
                <a:lnTo>
                  <a:pt x="18" y="260"/>
                </a:lnTo>
                <a:lnTo>
                  <a:pt x="32" y="260"/>
                </a:lnTo>
                <a:lnTo>
                  <a:pt x="32" y="266"/>
                </a:lnTo>
                <a:lnTo>
                  <a:pt x="48" y="262"/>
                </a:lnTo>
                <a:lnTo>
                  <a:pt x="52" y="252"/>
                </a:lnTo>
                <a:lnTo>
                  <a:pt x="72" y="252"/>
                </a:lnTo>
                <a:lnTo>
                  <a:pt x="76" y="244"/>
                </a:lnTo>
                <a:lnTo>
                  <a:pt x="102" y="232"/>
                </a:lnTo>
                <a:lnTo>
                  <a:pt x="108" y="228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635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276" name="Freeform 279"/>
          <p:cNvSpPr>
            <a:spLocks/>
          </p:cNvSpPr>
          <p:nvPr/>
        </p:nvSpPr>
        <p:spPr bwMode="gray">
          <a:xfrm>
            <a:off x="6548438" y="3690938"/>
            <a:ext cx="173037" cy="203200"/>
          </a:xfrm>
          <a:custGeom>
            <a:avLst/>
            <a:gdLst>
              <a:gd name="T0" fmla="*/ 12 w 124"/>
              <a:gd name="T1" fmla="*/ 14 h 136"/>
              <a:gd name="T2" fmla="*/ 20 w 124"/>
              <a:gd name="T3" fmla="*/ 14 h 136"/>
              <a:gd name="T4" fmla="*/ 24 w 124"/>
              <a:gd name="T5" fmla="*/ 18 h 136"/>
              <a:gd name="T6" fmla="*/ 32 w 124"/>
              <a:gd name="T7" fmla="*/ 18 h 136"/>
              <a:gd name="T8" fmla="*/ 34 w 124"/>
              <a:gd name="T9" fmla="*/ 10 h 136"/>
              <a:gd name="T10" fmla="*/ 28 w 124"/>
              <a:gd name="T11" fmla="*/ 8 h 136"/>
              <a:gd name="T12" fmla="*/ 28 w 124"/>
              <a:gd name="T13" fmla="*/ 0 h 136"/>
              <a:gd name="T14" fmla="*/ 40 w 124"/>
              <a:gd name="T15" fmla="*/ 0 h 136"/>
              <a:gd name="T16" fmla="*/ 40 w 124"/>
              <a:gd name="T17" fmla="*/ 4 h 136"/>
              <a:gd name="T18" fmla="*/ 50 w 124"/>
              <a:gd name="T19" fmla="*/ 14 h 136"/>
              <a:gd name="T20" fmla="*/ 52 w 124"/>
              <a:gd name="T21" fmla="*/ 24 h 136"/>
              <a:gd name="T22" fmla="*/ 52 w 124"/>
              <a:gd name="T23" fmla="*/ 28 h 136"/>
              <a:gd name="T24" fmla="*/ 74 w 124"/>
              <a:gd name="T25" fmla="*/ 26 h 136"/>
              <a:gd name="T26" fmla="*/ 80 w 124"/>
              <a:gd name="T27" fmla="*/ 36 h 136"/>
              <a:gd name="T28" fmla="*/ 82 w 124"/>
              <a:gd name="T29" fmla="*/ 46 h 136"/>
              <a:gd name="T30" fmla="*/ 68 w 124"/>
              <a:gd name="T31" fmla="*/ 46 h 136"/>
              <a:gd name="T32" fmla="*/ 68 w 124"/>
              <a:gd name="T33" fmla="*/ 56 h 136"/>
              <a:gd name="T34" fmla="*/ 76 w 124"/>
              <a:gd name="T35" fmla="*/ 60 h 136"/>
              <a:gd name="T36" fmla="*/ 100 w 124"/>
              <a:gd name="T37" fmla="*/ 84 h 136"/>
              <a:gd name="T38" fmla="*/ 120 w 124"/>
              <a:gd name="T39" fmla="*/ 106 h 136"/>
              <a:gd name="T40" fmla="*/ 124 w 124"/>
              <a:gd name="T41" fmla="*/ 120 h 136"/>
              <a:gd name="T42" fmla="*/ 122 w 124"/>
              <a:gd name="T43" fmla="*/ 134 h 136"/>
              <a:gd name="T44" fmla="*/ 112 w 124"/>
              <a:gd name="T45" fmla="*/ 134 h 136"/>
              <a:gd name="T46" fmla="*/ 110 w 124"/>
              <a:gd name="T47" fmla="*/ 128 h 136"/>
              <a:gd name="T48" fmla="*/ 104 w 124"/>
              <a:gd name="T49" fmla="*/ 128 h 136"/>
              <a:gd name="T50" fmla="*/ 102 w 124"/>
              <a:gd name="T51" fmla="*/ 136 h 136"/>
              <a:gd name="T52" fmla="*/ 90 w 124"/>
              <a:gd name="T53" fmla="*/ 136 h 136"/>
              <a:gd name="T54" fmla="*/ 90 w 124"/>
              <a:gd name="T55" fmla="*/ 130 h 136"/>
              <a:gd name="T56" fmla="*/ 94 w 124"/>
              <a:gd name="T57" fmla="*/ 118 h 136"/>
              <a:gd name="T58" fmla="*/ 94 w 124"/>
              <a:gd name="T59" fmla="*/ 108 h 136"/>
              <a:gd name="T60" fmla="*/ 84 w 124"/>
              <a:gd name="T61" fmla="*/ 98 h 136"/>
              <a:gd name="T62" fmla="*/ 80 w 124"/>
              <a:gd name="T63" fmla="*/ 82 h 136"/>
              <a:gd name="T64" fmla="*/ 64 w 124"/>
              <a:gd name="T65" fmla="*/ 64 h 136"/>
              <a:gd name="T66" fmla="*/ 52 w 124"/>
              <a:gd name="T67" fmla="*/ 72 h 136"/>
              <a:gd name="T68" fmla="*/ 40 w 124"/>
              <a:gd name="T69" fmla="*/ 68 h 136"/>
              <a:gd name="T70" fmla="*/ 20 w 124"/>
              <a:gd name="T71" fmla="*/ 80 h 136"/>
              <a:gd name="T72" fmla="*/ 20 w 124"/>
              <a:gd name="T73" fmla="*/ 66 h 136"/>
              <a:gd name="T74" fmla="*/ 24 w 124"/>
              <a:gd name="T75" fmla="*/ 62 h 136"/>
              <a:gd name="T76" fmla="*/ 20 w 124"/>
              <a:gd name="T77" fmla="*/ 48 h 136"/>
              <a:gd name="T78" fmla="*/ 12 w 124"/>
              <a:gd name="T79" fmla="*/ 46 h 136"/>
              <a:gd name="T80" fmla="*/ 12 w 124"/>
              <a:gd name="T81" fmla="*/ 38 h 136"/>
              <a:gd name="T82" fmla="*/ 0 w 124"/>
              <a:gd name="T83" fmla="*/ 32 h 136"/>
              <a:gd name="T84" fmla="*/ 14 w 124"/>
              <a:gd name="T85" fmla="*/ 24 h 136"/>
              <a:gd name="T86" fmla="*/ 12 w 124"/>
              <a:gd name="T87" fmla="*/ 14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24" h="136">
                <a:moveTo>
                  <a:pt x="12" y="14"/>
                </a:moveTo>
                <a:lnTo>
                  <a:pt x="20" y="14"/>
                </a:lnTo>
                <a:lnTo>
                  <a:pt x="24" y="18"/>
                </a:lnTo>
                <a:lnTo>
                  <a:pt x="32" y="18"/>
                </a:lnTo>
                <a:lnTo>
                  <a:pt x="34" y="10"/>
                </a:lnTo>
                <a:lnTo>
                  <a:pt x="28" y="8"/>
                </a:lnTo>
                <a:lnTo>
                  <a:pt x="28" y="0"/>
                </a:lnTo>
                <a:lnTo>
                  <a:pt x="40" y="0"/>
                </a:lnTo>
                <a:lnTo>
                  <a:pt x="40" y="4"/>
                </a:lnTo>
                <a:lnTo>
                  <a:pt x="50" y="14"/>
                </a:lnTo>
                <a:lnTo>
                  <a:pt x="52" y="24"/>
                </a:lnTo>
                <a:lnTo>
                  <a:pt x="52" y="28"/>
                </a:lnTo>
                <a:lnTo>
                  <a:pt x="74" y="26"/>
                </a:lnTo>
                <a:lnTo>
                  <a:pt x="80" y="36"/>
                </a:lnTo>
                <a:lnTo>
                  <a:pt x="82" y="46"/>
                </a:lnTo>
                <a:lnTo>
                  <a:pt x="68" y="46"/>
                </a:lnTo>
                <a:lnTo>
                  <a:pt x="68" y="56"/>
                </a:lnTo>
                <a:lnTo>
                  <a:pt x="76" y="60"/>
                </a:lnTo>
                <a:lnTo>
                  <a:pt x="100" y="84"/>
                </a:lnTo>
                <a:lnTo>
                  <a:pt x="120" y="106"/>
                </a:lnTo>
                <a:lnTo>
                  <a:pt x="124" y="120"/>
                </a:lnTo>
                <a:lnTo>
                  <a:pt x="122" y="134"/>
                </a:lnTo>
                <a:lnTo>
                  <a:pt x="112" y="134"/>
                </a:lnTo>
                <a:lnTo>
                  <a:pt x="110" y="128"/>
                </a:lnTo>
                <a:lnTo>
                  <a:pt x="104" y="128"/>
                </a:lnTo>
                <a:lnTo>
                  <a:pt x="102" y="136"/>
                </a:lnTo>
                <a:lnTo>
                  <a:pt x="90" y="136"/>
                </a:lnTo>
                <a:lnTo>
                  <a:pt x="90" y="130"/>
                </a:lnTo>
                <a:lnTo>
                  <a:pt x="94" y="118"/>
                </a:lnTo>
                <a:lnTo>
                  <a:pt x="94" y="108"/>
                </a:lnTo>
                <a:lnTo>
                  <a:pt x="84" y="98"/>
                </a:lnTo>
                <a:lnTo>
                  <a:pt x="80" y="82"/>
                </a:lnTo>
                <a:lnTo>
                  <a:pt x="64" y="64"/>
                </a:lnTo>
                <a:lnTo>
                  <a:pt x="52" y="72"/>
                </a:lnTo>
                <a:lnTo>
                  <a:pt x="40" y="68"/>
                </a:lnTo>
                <a:lnTo>
                  <a:pt x="20" y="80"/>
                </a:lnTo>
                <a:lnTo>
                  <a:pt x="20" y="66"/>
                </a:lnTo>
                <a:lnTo>
                  <a:pt x="24" y="62"/>
                </a:lnTo>
                <a:lnTo>
                  <a:pt x="20" y="48"/>
                </a:lnTo>
                <a:lnTo>
                  <a:pt x="12" y="46"/>
                </a:lnTo>
                <a:lnTo>
                  <a:pt x="12" y="38"/>
                </a:lnTo>
                <a:lnTo>
                  <a:pt x="0" y="32"/>
                </a:lnTo>
                <a:lnTo>
                  <a:pt x="14" y="24"/>
                </a:lnTo>
                <a:lnTo>
                  <a:pt x="12" y="14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635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277" name="Freeform 280"/>
          <p:cNvSpPr>
            <a:spLocks/>
          </p:cNvSpPr>
          <p:nvPr/>
        </p:nvSpPr>
        <p:spPr bwMode="gray">
          <a:xfrm>
            <a:off x="6283325" y="2878138"/>
            <a:ext cx="714375" cy="307975"/>
          </a:xfrm>
          <a:custGeom>
            <a:avLst/>
            <a:gdLst>
              <a:gd name="T0" fmla="*/ 8 w 508"/>
              <a:gd name="T1" fmla="*/ 54 h 208"/>
              <a:gd name="T2" fmla="*/ 30 w 508"/>
              <a:gd name="T3" fmla="*/ 44 h 208"/>
              <a:gd name="T4" fmla="*/ 80 w 508"/>
              <a:gd name="T5" fmla="*/ 28 h 208"/>
              <a:gd name="T6" fmla="*/ 112 w 508"/>
              <a:gd name="T7" fmla="*/ 44 h 208"/>
              <a:gd name="T8" fmla="*/ 152 w 508"/>
              <a:gd name="T9" fmla="*/ 50 h 208"/>
              <a:gd name="T10" fmla="*/ 166 w 508"/>
              <a:gd name="T11" fmla="*/ 32 h 208"/>
              <a:gd name="T12" fmla="*/ 168 w 508"/>
              <a:gd name="T13" fmla="*/ 4 h 208"/>
              <a:gd name="T14" fmla="*/ 186 w 508"/>
              <a:gd name="T15" fmla="*/ 2 h 208"/>
              <a:gd name="T16" fmla="*/ 224 w 508"/>
              <a:gd name="T17" fmla="*/ 14 h 208"/>
              <a:gd name="T18" fmla="*/ 236 w 508"/>
              <a:gd name="T19" fmla="*/ 36 h 208"/>
              <a:gd name="T20" fmla="*/ 276 w 508"/>
              <a:gd name="T21" fmla="*/ 32 h 208"/>
              <a:gd name="T22" fmla="*/ 306 w 508"/>
              <a:gd name="T23" fmla="*/ 42 h 208"/>
              <a:gd name="T24" fmla="*/ 322 w 508"/>
              <a:gd name="T25" fmla="*/ 52 h 208"/>
              <a:gd name="T26" fmla="*/ 350 w 508"/>
              <a:gd name="T27" fmla="*/ 60 h 208"/>
              <a:gd name="T28" fmla="*/ 398 w 508"/>
              <a:gd name="T29" fmla="*/ 52 h 208"/>
              <a:gd name="T30" fmla="*/ 416 w 508"/>
              <a:gd name="T31" fmla="*/ 38 h 208"/>
              <a:gd name="T32" fmla="*/ 434 w 508"/>
              <a:gd name="T33" fmla="*/ 42 h 208"/>
              <a:gd name="T34" fmla="*/ 458 w 508"/>
              <a:gd name="T35" fmla="*/ 44 h 208"/>
              <a:gd name="T36" fmla="*/ 448 w 508"/>
              <a:gd name="T37" fmla="*/ 60 h 208"/>
              <a:gd name="T38" fmla="*/ 468 w 508"/>
              <a:gd name="T39" fmla="*/ 86 h 208"/>
              <a:gd name="T40" fmla="*/ 486 w 508"/>
              <a:gd name="T41" fmla="*/ 82 h 208"/>
              <a:gd name="T42" fmla="*/ 508 w 508"/>
              <a:gd name="T43" fmla="*/ 112 h 208"/>
              <a:gd name="T44" fmla="*/ 480 w 508"/>
              <a:gd name="T45" fmla="*/ 110 h 208"/>
              <a:gd name="T46" fmla="*/ 442 w 508"/>
              <a:gd name="T47" fmla="*/ 132 h 208"/>
              <a:gd name="T48" fmla="*/ 412 w 508"/>
              <a:gd name="T49" fmla="*/ 146 h 208"/>
              <a:gd name="T50" fmla="*/ 380 w 508"/>
              <a:gd name="T51" fmla="*/ 144 h 208"/>
              <a:gd name="T52" fmla="*/ 380 w 508"/>
              <a:gd name="T53" fmla="*/ 168 h 208"/>
              <a:gd name="T54" fmla="*/ 362 w 508"/>
              <a:gd name="T55" fmla="*/ 184 h 208"/>
              <a:gd name="T56" fmla="*/ 300 w 508"/>
              <a:gd name="T57" fmla="*/ 194 h 208"/>
              <a:gd name="T58" fmla="*/ 242 w 508"/>
              <a:gd name="T59" fmla="*/ 204 h 208"/>
              <a:gd name="T60" fmla="*/ 190 w 508"/>
              <a:gd name="T61" fmla="*/ 190 h 208"/>
              <a:gd name="T62" fmla="*/ 130 w 508"/>
              <a:gd name="T63" fmla="*/ 178 h 208"/>
              <a:gd name="T64" fmla="*/ 102 w 508"/>
              <a:gd name="T65" fmla="*/ 154 h 208"/>
              <a:gd name="T66" fmla="*/ 58 w 508"/>
              <a:gd name="T67" fmla="*/ 142 h 208"/>
              <a:gd name="T68" fmla="*/ 46 w 508"/>
              <a:gd name="T69" fmla="*/ 126 h 208"/>
              <a:gd name="T70" fmla="*/ 52 w 508"/>
              <a:gd name="T71" fmla="*/ 110 h 208"/>
              <a:gd name="T72" fmla="*/ 30 w 508"/>
              <a:gd name="T73" fmla="*/ 84 h 208"/>
              <a:gd name="T74" fmla="*/ 4 w 508"/>
              <a:gd name="T75" fmla="*/ 72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508" h="208">
                <a:moveTo>
                  <a:pt x="0" y="62"/>
                </a:moveTo>
                <a:lnTo>
                  <a:pt x="8" y="54"/>
                </a:lnTo>
                <a:lnTo>
                  <a:pt x="22" y="52"/>
                </a:lnTo>
                <a:lnTo>
                  <a:pt x="30" y="44"/>
                </a:lnTo>
                <a:lnTo>
                  <a:pt x="64" y="26"/>
                </a:lnTo>
                <a:lnTo>
                  <a:pt x="80" y="28"/>
                </a:lnTo>
                <a:lnTo>
                  <a:pt x="102" y="32"/>
                </a:lnTo>
                <a:lnTo>
                  <a:pt x="112" y="44"/>
                </a:lnTo>
                <a:lnTo>
                  <a:pt x="144" y="44"/>
                </a:lnTo>
                <a:lnTo>
                  <a:pt x="152" y="50"/>
                </a:lnTo>
                <a:lnTo>
                  <a:pt x="164" y="40"/>
                </a:lnTo>
                <a:lnTo>
                  <a:pt x="166" y="32"/>
                </a:lnTo>
                <a:lnTo>
                  <a:pt x="154" y="18"/>
                </a:lnTo>
                <a:lnTo>
                  <a:pt x="168" y="4"/>
                </a:lnTo>
                <a:lnTo>
                  <a:pt x="172" y="0"/>
                </a:lnTo>
                <a:lnTo>
                  <a:pt x="186" y="2"/>
                </a:lnTo>
                <a:lnTo>
                  <a:pt x="200" y="6"/>
                </a:lnTo>
                <a:lnTo>
                  <a:pt x="224" y="14"/>
                </a:lnTo>
                <a:lnTo>
                  <a:pt x="226" y="24"/>
                </a:lnTo>
                <a:lnTo>
                  <a:pt x="236" y="36"/>
                </a:lnTo>
                <a:lnTo>
                  <a:pt x="262" y="40"/>
                </a:lnTo>
                <a:lnTo>
                  <a:pt x="276" y="32"/>
                </a:lnTo>
                <a:lnTo>
                  <a:pt x="300" y="36"/>
                </a:lnTo>
                <a:lnTo>
                  <a:pt x="306" y="42"/>
                </a:lnTo>
                <a:lnTo>
                  <a:pt x="316" y="44"/>
                </a:lnTo>
                <a:lnTo>
                  <a:pt x="322" y="52"/>
                </a:lnTo>
                <a:lnTo>
                  <a:pt x="328" y="58"/>
                </a:lnTo>
                <a:lnTo>
                  <a:pt x="350" y="60"/>
                </a:lnTo>
                <a:lnTo>
                  <a:pt x="368" y="58"/>
                </a:lnTo>
                <a:lnTo>
                  <a:pt x="398" y="52"/>
                </a:lnTo>
                <a:lnTo>
                  <a:pt x="408" y="44"/>
                </a:lnTo>
                <a:lnTo>
                  <a:pt x="416" y="38"/>
                </a:lnTo>
                <a:lnTo>
                  <a:pt x="426" y="36"/>
                </a:lnTo>
                <a:lnTo>
                  <a:pt x="434" y="42"/>
                </a:lnTo>
                <a:lnTo>
                  <a:pt x="442" y="42"/>
                </a:lnTo>
                <a:lnTo>
                  <a:pt x="458" y="44"/>
                </a:lnTo>
                <a:lnTo>
                  <a:pt x="452" y="52"/>
                </a:lnTo>
                <a:lnTo>
                  <a:pt x="448" y="60"/>
                </a:lnTo>
                <a:lnTo>
                  <a:pt x="440" y="84"/>
                </a:lnTo>
                <a:lnTo>
                  <a:pt x="468" y="86"/>
                </a:lnTo>
                <a:lnTo>
                  <a:pt x="476" y="80"/>
                </a:lnTo>
                <a:lnTo>
                  <a:pt x="486" y="82"/>
                </a:lnTo>
                <a:lnTo>
                  <a:pt x="506" y="102"/>
                </a:lnTo>
                <a:lnTo>
                  <a:pt x="508" y="112"/>
                </a:lnTo>
                <a:lnTo>
                  <a:pt x="494" y="110"/>
                </a:lnTo>
                <a:lnTo>
                  <a:pt x="480" y="110"/>
                </a:lnTo>
                <a:lnTo>
                  <a:pt x="460" y="118"/>
                </a:lnTo>
                <a:lnTo>
                  <a:pt x="442" y="132"/>
                </a:lnTo>
                <a:lnTo>
                  <a:pt x="426" y="132"/>
                </a:lnTo>
                <a:lnTo>
                  <a:pt x="412" y="146"/>
                </a:lnTo>
                <a:lnTo>
                  <a:pt x="394" y="144"/>
                </a:lnTo>
                <a:lnTo>
                  <a:pt x="380" y="144"/>
                </a:lnTo>
                <a:lnTo>
                  <a:pt x="374" y="156"/>
                </a:lnTo>
                <a:lnTo>
                  <a:pt x="380" y="168"/>
                </a:lnTo>
                <a:lnTo>
                  <a:pt x="362" y="178"/>
                </a:lnTo>
                <a:lnTo>
                  <a:pt x="362" y="184"/>
                </a:lnTo>
                <a:lnTo>
                  <a:pt x="344" y="194"/>
                </a:lnTo>
                <a:lnTo>
                  <a:pt x="300" y="194"/>
                </a:lnTo>
                <a:lnTo>
                  <a:pt x="278" y="208"/>
                </a:lnTo>
                <a:lnTo>
                  <a:pt x="242" y="204"/>
                </a:lnTo>
                <a:lnTo>
                  <a:pt x="218" y="192"/>
                </a:lnTo>
                <a:lnTo>
                  <a:pt x="190" y="190"/>
                </a:lnTo>
                <a:lnTo>
                  <a:pt x="136" y="188"/>
                </a:lnTo>
                <a:lnTo>
                  <a:pt x="130" y="178"/>
                </a:lnTo>
                <a:lnTo>
                  <a:pt x="124" y="166"/>
                </a:lnTo>
                <a:lnTo>
                  <a:pt x="102" y="154"/>
                </a:lnTo>
                <a:lnTo>
                  <a:pt x="92" y="144"/>
                </a:lnTo>
                <a:lnTo>
                  <a:pt x="58" y="142"/>
                </a:lnTo>
                <a:lnTo>
                  <a:pt x="50" y="138"/>
                </a:lnTo>
                <a:lnTo>
                  <a:pt x="46" y="126"/>
                </a:lnTo>
                <a:lnTo>
                  <a:pt x="52" y="118"/>
                </a:lnTo>
                <a:lnTo>
                  <a:pt x="52" y="110"/>
                </a:lnTo>
                <a:lnTo>
                  <a:pt x="44" y="98"/>
                </a:lnTo>
                <a:lnTo>
                  <a:pt x="30" y="84"/>
                </a:lnTo>
                <a:lnTo>
                  <a:pt x="14" y="82"/>
                </a:lnTo>
                <a:lnTo>
                  <a:pt x="4" y="72"/>
                </a:lnTo>
                <a:lnTo>
                  <a:pt x="0" y="62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635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278" name="Freeform 281"/>
          <p:cNvSpPr>
            <a:spLocks/>
          </p:cNvSpPr>
          <p:nvPr/>
        </p:nvSpPr>
        <p:spPr bwMode="gray">
          <a:xfrm>
            <a:off x="6851650" y="4129088"/>
            <a:ext cx="36513" cy="31750"/>
          </a:xfrm>
          <a:custGeom>
            <a:avLst/>
            <a:gdLst>
              <a:gd name="T0" fmla="*/ 1 w 26"/>
              <a:gd name="T1" fmla="*/ 10 h 21"/>
              <a:gd name="T2" fmla="*/ 11 w 26"/>
              <a:gd name="T3" fmla="*/ 0 h 21"/>
              <a:gd name="T4" fmla="*/ 1 w 26"/>
              <a:gd name="T5" fmla="*/ 10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6" h="21">
                <a:moveTo>
                  <a:pt x="1" y="10"/>
                </a:moveTo>
                <a:cubicBezTo>
                  <a:pt x="13" y="18"/>
                  <a:pt x="26" y="10"/>
                  <a:pt x="11" y="0"/>
                </a:cubicBezTo>
                <a:cubicBezTo>
                  <a:pt x="0" y="3"/>
                  <a:pt x="1" y="21"/>
                  <a:pt x="1" y="1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6350" cmpd="sng">
            <a:solidFill>
              <a:schemeClr val="bg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279" name="Freeform 282"/>
          <p:cNvSpPr>
            <a:spLocks/>
          </p:cNvSpPr>
          <p:nvPr/>
        </p:nvSpPr>
        <p:spPr bwMode="gray">
          <a:xfrm>
            <a:off x="6621463" y="4171950"/>
            <a:ext cx="25400" cy="23813"/>
          </a:xfrm>
          <a:custGeom>
            <a:avLst/>
            <a:gdLst>
              <a:gd name="T0" fmla="*/ 18 w 18"/>
              <a:gd name="T1" fmla="*/ 16 h 16"/>
              <a:gd name="T2" fmla="*/ 10 w 18"/>
              <a:gd name="T3" fmla="*/ 2 h 16"/>
              <a:gd name="T4" fmla="*/ 4 w 18"/>
              <a:gd name="T5" fmla="*/ 14 h 16"/>
              <a:gd name="T6" fmla="*/ 12 w 18"/>
              <a:gd name="T7" fmla="*/ 12 h 16"/>
              <a:gd name="T8" fmla="*/ 18 w 18"/>
              <a:gd name="T9" fmla="*/ 16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" h="16">
                <a:moveTo>
                  <a:pt x="18" y="16"/>
                </a:moveTo>
                <a:cubicBezTo>
                  <a:pt x="17" y="14"/>
                  <a:pt x="17" y="0"/>
                  <a:pt x="10" y="2"/>
                </a:cubicBezTo>
                <a:cubicBezTo>
                  <a:pt x="5" y="2"/>
                  <a:pt x="0" y="11"/>
                  <a:pt x="4" y="14"/>
                </a:cubicBezTo>
                <a:cubicBezTo>
                  <a:pt x="6" y="15"/>
                  <a:pt x="9" y="11"/>
                  <a:pt x="12" y="12"/>
                </a:cubicBezTo>
                <a:cubicBezTo>
                  <a:pt x="14" y="12"/>
                  <a:pt x="16" y="14"/>
                  <a:pt x="18" y="16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6350" cmpd="sng">
            <a:solidFill>
              <a:schemeClr val="bg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 dirty="0">
              <a:latin typeface="Gill Sans MT" panose="020B05020201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280" name="Rectangle 279"/>
          <p:cNvSpPr/>
          <p:nvPr/>
        </p:nvSpPr>
        <p:spPr>
          <a:xfrm>
            <a:off x="120650" y="712788"/>
            <a:ext cx="1389063" cy="658812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en-US" sz="1100" b="1" dirty="0"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Canada</a:t>
            </a:r>
          </a:p>
          <a:p>
            <a:pPr marL="63500" indent="-63500">
              <a:buFont typeface="Arial" pitchFamily="34" charset="0"/>
              <a:buChar char="•"/>
              <a:defRPr/>
            </a:pPr>
            <a:r>
              <a:rPr lang="en-US" sz="900" dirty="0"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Various SIBs in exploration at the National level</a:t>
            </a:r>
          </a:p>
          <a:p>
            <a:pPr marL="63500" indent="-63500">
              <a:buFont typeface="Arial" pitchFamily="34" charset="0"/>
              <a:buChar char="•"/>
              <a:defRPr/>
            </a:pPr>
            <a:endParaRPr lang="en-US" sz="900" dirty="0">
              <a:solidFill>
                <a:schemeClr val="tx1"/>
              </a:solidFill>
              <a:latin typeface="Gill Sans MT" panose="020B0502020104020203" pitchFamily="34" charset="0"/>
              <a:cs typeface="Arial" panose="020B0604020202020204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endParaRPr lang="en-US" sz="900" b="1" dirty="0">
              <a:solidFill>
                <a:schemeClr val="tx1"/>
              </a:solidFill>
              <a:latin typeface="Gill Sans MT" panose="020B0502020104020203" pitchFamily="34" charset="0"/>
              <a:cs typeface="Arial" panose="020B0604020202020204" pitchFamily="34" charset="0"/>
            </a:endParaRPr>
          </a:p>
        </p:txBody>
      </p:sp>
      <p:sp>
        <p:nvSpPr>
          <p:cNvPr id="281" name="Rectangle 280"/>
          <p:cNvSpPr/>
          <p:nvPr/>
        </p:nvSpPr>
        <p:spPr>
          <a:xfrm>
            <a:off x="1954213" y="722313"/>
            <a:ext cx="1244600" cy="752475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en-US" sz="1100" b="1" dirty="0"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Scotland </a:t>
            </a:r>
          </a:p>
          <a:p>
            <a:pPr marL="63500" indent="-63500">
              <a:buFont typeface="Arial" pitchFamily="34" charset="0"/>
              <a:buChar char="•"/>
              <a:defRPr/>
            </a:pPr>
            <a:r>
              <a:rPr lang="en-US" sz="900" dirty="0"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Government exploring SIBs in two sectors</a:t>
            </a:r>
          </a:p>
        </p:txBody>
      </p:sp>
      <p:sp>
        <p:nvSpPr>
          <p:cNvPr id="282" name="Rectangle 281"/>
          <p:cNvSpPr/>
          <p:nvPr/>
        </p:nvSpPr>
        <p:spPr>
          <a:xfrm>
            <a:off x="5559425" y="914400"/>
            <a:ext cx="1655763" cy="76200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en-US" sz="1100" b="1" dirty="0"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United Kingdom</a:t>
            </a:r>
          </a:p>
          <a:p>
            <a:pPr marL="63500" indent="-63500">
              <a:buFont typeface="Arial" pitchFamily="34" charset="0"/>
              <a:buChar char="•"/>
              <a:defRPr/>
            </a:pPr>
            <a:r>
              <a:rPr lang="en-US" sz="900" dirty="0"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 Home of 1st SIB</a:t>
            </a:r>
          </a:p>
          <a:p>
            <a:pPr marL="63500" indent="-63500">
              <a:buFont typeface="Arial" pitchFamily="34" charset="0"/>
              <a:buChar char="•"/>
              <a:defRPr/>
            </a:pPr>
            <a:r>
              <a:rPr lang="en-US" sz="900" dirty="0"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14 SIBs overall, multiple sectors </a:t>
            </a:r>
          </a:p>
        </p:txBody>
      </p:sp>
      <p:sp>
        <p:nvSpPr>
          <p:cNvPr id="283" name="Rectangle 282"/>
          <p:cNvSpPr/>
          <p:nvPr/>
        </p:nvSpPr>
        <p:spPr>
          <a:xfrm>
            <a:off x="125413" y="3046413"/>
            <a:ext cx="1154112" cy="1639887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en-US" sz="1100" b="1" dirty="0"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USA</a:t>
            </a:r>
            <a:r>
              <a:rPr lang="en-US" sz="900" b="1" dirty="0"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 </a:t>
            </a:r>
          </a:p>
          <a:p>
            <a:pPr marL="63500" indent="-63500">
              <a:buFont typeface="Arial" pitchFamily="34" charset="0"/>
              <a:buChar char="•"/>
              <a:defRPr/>
            </a:pPr>
            <a:r>
              <a:rPr lang="en-US" sz="900" dirty="0"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Federal government designing 3 SIBs</a:t>
            </a:r>
          </a:p>
          <a:p>
            <a:pPr marL="63500" indent="-63500">
              <a:buFont typeface="Arial" pitchFamily="34" charset="0"/>
              <a:buChar char="•"/>
              <a:defRPr/>
            </a:pPr>
            <a:r>
              <a:rPr lang="en-US" sz="900" dirty="0"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NYC launched SIB on recidivism </a:t>
            </a:r>
          </a:p>
          <a:p>
            <a:pPr marL="63500" indent="-63500">
              <a:buFont typeface="Arial" pitchFamily="34" charset="0"/>
              <a:buChar char="•"/>
              <a:defRPr/>
            </a:pPr>
            <a:r>
              <a:rPr lang="en-US" sz="900" dirty="0"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Massachusetts 2 SIBs</a:t>
            </a:r>
          </a:p>
          <a:p>
            <a:pPr marL="63500" indent="-63500">
              <a:buFont typeface="Arial" pitchFamily="34" charset="0"/>
              <a:buChar char="•"/>
              <a:defRPr/>
            </a:pPr>
            <a:r>
              <a:rPr lang="en-US" sz="900" dirty="0"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SIBs being developed in 7 States</a:t>
            </a:r>
          </a:p>
        </p:txBody>
      </p:sp>
      <p:sp>
        <p:nvSpPr>
          <p:cNvPr id="284" name="Rectangle 283"/>
          <p:cNvSpPr/>
          <p:nvPr/>
        </p:nvSpPr>
        <p:spPr>
          <a:xfrm>
            <a:off x="7467600" y="2998788"/>
            <a:ext cx="1187450" cy="523875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en-US" sz="1100" b="1" dirty="0"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Israel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900" b="1" dirty="0"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 </a:t>
            </a:r>
            <a:r>
              <a:rPr lang="en-US" sz="900" dirty="0"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3 SIBs under design</a:t>
            </a:r>
          </a:p>
        </p:txBody>
      </p:sp>
      <p:sp>
        <p:nvSpPr>
          <p:cNvPr id="285" name="Rectangle 284"/>
          <p:cNvSpPr/>
          <p:nvPr/>
        </p:nvSpPr>
        <p:spPr>
          <a:xfrm>
            <a:off x="7848600" y="5029200"/>
            <a:ext cx="1187450" cy="904875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en-US" sz="1100" b="1" dirty="0"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Australia </a:t>
            </a:r>
            <a:endParaRPr lang="en-US" sz="900" dirty="0">
              <a:solidFill>
                <a:schemeClr val="tx1"/>
              </a:solidFill>
              <a:latin typeface="Gill Sans MT" panose="020B0502020104020203" pitchFamily="34" charset="0"/>
              <a:cs typeface="Arial" panose="020B0604020202020204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sz="900" dirty="0"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New South Wales designing 3 SIBs in recidivism and foster care</a:t>
            </a:r>
          </a:p>
          <a:p>
            <a:pPr>
              <a:buFont typeface="Arial" pitchFamily="34" charset="0"/>
              <a:buChar char="•"/>
              <a:defRPr/>
            </a:pPr>
            <a:endParaRPr lang="en-US" sz="900" dirty="0">
              <a:solidFill>
                <a:schemeClr val="tx1"/>
              </a:solidFill>
              <a:latin typeface="Gill Sans MT" panose="020B0502020104020203" pitchFamily="34" charset="0"/>
              <a:cs typeface="Arial" panose="020B0604020202020204" pitchFamily="34" charset="0"/>
            </a:endParaRPr>
          </a:p>
        </p:txBody>
      </p:sp>
      <p:sp>
        <p:nvSpPr>
          <p:cNvPr id="286" name="Rectangle 285"/>
          <p:cNvSpPr/>
          <p:nvPr/>
        </p:nvSpPr>
        <p:spPr>
          <a:xfrm>
            <a:off x="3789363" y="788988"/>
            <a:ext cx="1292225" cy="68580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en-US" sz="1100" b="1" dirty="0"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Ireland</a:t>
            </a:r>
          </a:p>
          <a:p>
            <a:pPr marL="63500" indent="-63500">
              <a:buFont typeface="Arial" pitchFamily="34" charset="0"/>
              <a:buChar char="•"/>
              <a:defRPr/>
            </a:pPr>
            <a:r>
              <a:rPr lang="en-US" sz="900" dirty="0"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Government exploring SIBs in 5 topic areas</a:t>
            </a:r>
            <a:endParaRPr lang="en-US" sz="900" b="1" dirty="0">
              <a:solidFill>
                <a:schemeClr val="tx1"/>
              </a:solidFill>
              <a:latin typeface="Gill Sans MT" panose="020B0502020104020203" pitchFamily="34" charset="0"/>
              <a:cs typeface="Arial" panose="020B0604020202020204" pitchFamily="34" charset="0"/>
            </a:endParaRPr>
          </a:p>
        </p:txBody>
      </p:sp>
      <p:cxnSp>
        <p:nvCxnSpPr>
          <p:cNvPr id="287" name="Straight Connector 286"/>
          <p:cNvCxnSpPr>
            <a:stCxn id="122" idx="14"/>
            <a:endCxn id="284" idx="1"/>
          </p:cNvCxnSpPr>
          <p:nvPr/>
        </p:nvCxnSpPr>
        <p:spPr>
          <a:xfrm flipV="1">
            <a:off x="5113338" y="3260725"/>
            <a:ext cx="2354262" cy="19050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88" name="Straight Connector 287"/>
          <p:cNvCxnSpPr>
            <a:stCxn id="281" idx="2"/>
            <a:endCxn id="186" idx="7"/>
          </p:cNvCxnSpPr>
          <p:nvPr/>
        </p:nvCxnSpPr>
        <p:spPr>
          <a:xfrm>
            <a:off x="2576513" y="1474788"/>
            <a:ext cx="1631950" cy="1182687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89" name="Straight Connector 288"/>
          <p:cNvCxnSpPr>
            <a:stCxn id="280" idx="2"/>
            <a:endCxn id="14" idx="24"/>
          </p:cNvCxnSpPr>
          <p:nvPr/>
        </p:nvCxnSpPr>
        <p:spPr>
          <a:xfrm>
            <a:off x="815975" y="1371600"/>
            <a:ext cx="650875" cy="87630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90" name="Rectangle 289"/>
          <p:cNvSpPr/>
          <p:nvPr/>
        </p:nvSpPr>
        <p:spPr>
          <a:xfrm>
            <a:off x="1752600" y="5789613"/>
            <a:ext cx="1246188" cy="69215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en-US" sz="1100" b="1" dirty="0"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South Africa</a:t>
            </a:r>
          </a:p>
          <a:p>
            <a:pPr marL="63500" indent="-63500">
              <a:buFont typeface="Arial" pitchFamily="34" charset="0"/>
              <a:buChar char="•"/>
              <a:defRPr/>
            </a:pPr>
            <a:r>
              <a:rPr lang="en-US" sz="900" dirty="0"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SIB in criminal justice in Cape Town</a:t>
            </a:r>
            <a:endParaRPr lang="en-US" sz="900" b="1" dirty="0">
              <a:solidFill>
                <a:schemeClr val="tx1"/>
              </a:solidFill>
              <a:latin typeface="Gill Sans MT" panose="020B0502020104020203" pitchFamily="34" charset="0"/>
              <a:cs typeface="Arial" panose="020B0604020202020204" pitchFamily="34" charset="0"/>
            </a:endParaRPr>
          </a:p>
        </p:txBody>
      </p:sp>
      <p:sp>
        <p:nvSpPr>
          <p:cNvPr id="291" name="Rectangle 290"/>
          <p:cNvSpPr/>
          <p:nvPr/>
        </p:nvSpPr>
        <p:spPr>
          <a:xfrm>
            <a:off x="3389313" y="5789613"/>
            <a:ext cx="1370012" cy="69850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en-US" sz="1100" b="1" dirty="0"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Mozambique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900" b="1" dirty="0"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 </a:t>
            </a:r>
            <a:r>
              <a:rPr lang="en-US" sz="900" dirty="0"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SIB to combat malaria with financing from mining companies</a:t>
            </a:r>
            <a:endParaRPr lang="en-US" sz="900" b="1" dirty="0">
              <a:solidFill>
                <a:schemeClr val="tx1"/>
              </a:solidFill>
              <a:latin typeface="Gill Sans MT" panose="020B0502020104020203" pitchFamily="34" charset="0"/>
              <a:cs typeface="Arial" panose="020B0604020202020204" pitchFamily="34" charset="0"/>
            </a:endParaRPr>
          </a:p>
        </p:txBody>
      </p:sp>
      <p:sp>
        <p:nvSpPr>
          <p:cNvPr id="292" name="Rectangle 291"/>
          <p:cNvSpPr/>
          <p:nvPr/>
        </p:nvSpPr>
        <p:spPr>
          <a:xfrm>
            <a:off x="7823200" y="3902075"/>
            <a:ext cx="1187450" cy="55245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en-US" sz="1100" b="1" dirty="0"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India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900" b="1" dirty="0"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 </a:t>
            </a:r>
            <a:r>
              <a:rPr lang="en-US" sz="900" dirty="0"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 SIB for education of girls</a:t>
            </a:r>
            <a:endParaRPr lang="en-US" sz="900" b="1" dirty="0">
              <a:solidFill>
                <a:schemeClr val="tx1"/>
              </a:solidFill>
              <a:latin typeface="Gill Sans MT" panose="020B0502020104020203" pitchFamily="34" charset="0"/>
              <a:cs typeface="Arial" panose="020B0604020202020204" pitchFamily="34" charset="0"/>
            </a:endParaRPr>
          </a:p>
        </p:txBody>
      </p:sp>
      <p:cxnSp>
        <p:nvCxnSpPr>
          <p:cNvPr id="293" name="Straight Connector 292"/>
          <p:cNvCxnSpPr>
            <a:stCxn id="229" idx="33"/>
            <a:endCxn id="292" idx="1"/>
          </p:cNvCxnSpPr>
          <p:nvPr/>
        </p:nvCxnSpPr>
        <p:spPr>
          <a:xfrm>
            <a:off x="6153150" y="3825875"/>
            <a:ext cx="1670050" cy="352425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94" name="Rectangle 293"/>
          <p:cNvSpPr/>
          <p:nvPr/>
        </p:nvSpPr>
        <p:spPr>
          <a:xfrm>
            <a:off x="6129338" y="5634038"/>
            <a:ext cx="1165225" cy="854075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en-US" sz="1100" b="1" dirty="0"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Uganda</a:t>
            </a:r>
          </a:p>
          <a:p>
            <a:pPr marL="63500" indent="-63500">
              <a:buFont typeface="Arial" pitchFamily="34" charset="0"/>
              <a:buChar char="•"/>
              <a:defRPr/>
            </a:pPr>
            <a:r>
              <a:rPr lang="en-US" sz="900" dirty="0"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SIB with DFID y Social Finance in design for sleeping sickness</a:t>
            </a:r>
          </a:p>
          <a:p>
            <a:pPr>
              <a:buFont typeface="Arial" pitchFamily="34" charset="0"/>
              <a:buChar char="•"/>
              <a:defRPr/>
            </a:pPr>
            <a:endParaRPr lang="en-US" sz="900" b="1" dirty="0">
              <a:solidFill>
                <a:schemeClr val="tx1"/>
              </a:solidFill>
              <a:latin typeface="Gill Sans MT" panose="020B0502020104020203" pitchFamily="34" charset="0"/>
              <a:cs typeface="Arial" panose="020B0604020202020204" pitchFamily="34" charset="0"/>
            </a:endParaRPr>
          </a:p>
        </p:txBody>
      </p:sp>
      <p:sp>
        <p:nvSpPr>
          <p:cNvPr id="295" name="Rectangle 294"/>
          <p:cNvSpPr/>
          <p:nvPr/>
        </p:nvSpPr>
        <p:spPr>
          <a:xfrm>
            <a:off x="7246938" y="1798638"/>
            <a:ext cx="1230312" cy="582612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en-US" sz="1100" b="1" dirty="0"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Germany</a:t>
            </a:r>
          </a:p>
          <a:p>
            <a:pPr marL="63500" indent="-63500">
              <a:buFont typeface="Arial" pitchFamily="34" charset="0"/>
              <a:buChar char="•"/>
              <a:defRPr/>
            </a:pPr>
            <a:r>
              <a:rPr lang="en-US" sz="900" dirty="0"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Initial interest in SIBs</a:t>
            </a:r>
          </a:p>
        </p:txBody>
      </p:sp>
      <p:sp>
        <p:nvSpPr>
          <p:cNvPr id="296" name="Rectangle 295"/>
          <p:cNvSpPr/>
          <p:nvPr/>
        </p:nvSpPr>
        <p:spPr>
          <a:xfrm>
            <a:off x="125413" y="4954588"/>
            <a:ext cx="1189037" cy="93345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US" sz="1100" b="1">
                <a:solidFill>
                  <a:schemeClr val="tx1"/>
                </a:solidFill>
                <a:latin typeface="Gill Sans MT" charset="0"/>
                <a:ea typeface="ＭＳ Ｐゴシック" charset="0"/>
                <a:cs typeface="Arial" charset="0"/>
              </a:rPr>
              <a:t>Colombia</a:t>
            </a:r>
          </a:p>
          <a:p>
            <a:pPr>
              <a:buFont typeface="Arial" charset="0"/>
              <a:buChar char="•"/>
            </a:pPr>
            <a:r>
              <a:rPr lang="en-US" sz="900">
                <a:solidFill>
                  <a:schemeClr val="tx1"/>
                </a:solidFill>
                <a:latin typeface="Gill Sans MT" charset="0"/>
                <a:ea typeface="ＭＳ Ｐゴシック" charset="0"/>
                <a:cs typeface="Arial" charset="0"/>
              </a:rPr>
              <a:t>SIBs en exploration for women</a:t>
            </a:r>
            <a:r>
              <a:rPr lang="ja-JP" altLang="en-US" sz="900">
                <a:solidFill>
                  <a:schemeClr val="tx1"/>
                </a:solidFill>
                <a:latin typeface="Gill Sans MT" charset="0"/>
                <a:ea typeface="ＭＳ Ｐゴシック" charset="0"/>
                <a:cs typeface="Arial" charset="0"/>
              </a:rPr>
              <a:t>’</a:t>
            </a:r>
            <a:r>
              <a:rPr lang="en-US" sz="900">
                <a:solidFill>
                  <a:schemeClr val="tx1"/>
                </a:solidFill>
                <a:latin typeface="Gill Sans MT" charset="0"/>
                <a:ea typeface="ＭＳ Ｐゴシック" charset="0"/>
                <a:cs typeface="Arial" charset="0"/>
              </a:rPr>
              <a:t>s health and primary education</a:t>
            </a:r>
          </a:p>
        </p:txBody>
      </p:sp>
      <p:cxnSp>
        <p:nvCxnSpPr>
          <p:cNvPr id="297" name="Straight Connector 296"/>
          <p:cNvCxnSpPr>
            <a:stCxn id="71" idx="40"/>
            <a:endCxn id="296" idx="3"/>
          </p:cNvCxnSpPr>
          <p:nvPr/>
        </p:nvCxnSpPr>
        <p:spPr>
          <a:xfrm flipH="1">
            <a:off x="1314450" y="4140200"/>
            <a:ext cx="1279525" cy="1281113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98" name="Rectangle 297"/>
          <p:cNvSpPr/>
          <p:nvPr/>
        </p:nvSpPr>
        <p:spPr>
          <a:xfrm>
            <a:off x="4837113" y="5695950"/>
            <a:ext cx="1143000" cy="534988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en-US" sz="1100" b="1" dirty="0"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Rwanda</a:t>
            </a:r>
          </a:p>
          <a:p>
            <a:pPr marL="63500" indent="-63500">
              <a:buFont typeface="Arial" pitchFamily="34" charset="0"/>
              <a:buChar char="•"/>
              <a:defRPr/>
            </a:pPr>
            <a:r>
              <a:rPr lang="en-US" sz="900" dirty="0"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SIB under exploration</a:t>
            </a:r>
            <a:endParaRPr lang="en-US" sz="900" b="1" dirty="0">
              <a:solidFill>
                <a:schemeClr val="tx1"/>
              </a:solidFill>
              <a:latin typeface="Gill Sans MT" panose="020B0502020104020203" pitchFamily="34" charset="0"/>
              <a:cs typeface="Arial" panose="020B0604020202020204" pitchFamily="34" charset="0"/>
            </a:endParaRPr>
          </a:p>
        </p:txBody>
      </p:sp>
      <p:sp>
        <p:nvSpPr>
          <p:cNvPr id="299" name="Text Placeholder 1"/>
          <p:cNvSpPr txBox="1">
            <a:spLocks/>
          </p:cNvSpPr>
          <p:nvPr/>
        </p:nvSpPr>
        <p:spPr>
          <a:xfrm>
            <a:off x="20214" y="-191296"/>
            <a:ext cx="8138032" cy="1066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  <a:defRPr/>
            </a:pPr>
            <a:r>
              <a:rPr lang="en-US" sz="2400" b="1" dirty="0" smtClean="0">
                <a:solidFill>
                  <a:schemeClr val="tx1"/>
                </a:solidFill>
              </a:rPr>
              <a:t>Almost 40 Social Impact Bonds Worldwide in development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300" name="TextBox 1"/>
          <p:cNvSpPr txBox="1">
            <a:spLocks noChangeArrowheads="1"/>
          </p:cNvSpPr>
          <p:nvPr/>
        </p:nvSpPr>
        <p:spPr bwMode="auto">
          <a:xfrm>
            <a:off x="0" y="6019800"/>
            <a:ext cx="17541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200" b="1"/>
              <a:t>Source:</a:t>
            </a:r>
            <a:r>
              <a:rPr lang="en-US" sz="1200"/>
              <a:t> Information provided by Instiglio</a:t>
            </a:r>
          </a:p>
        </p:txBody>
      </p:sp>
      <p:cxnSp>
        <p:nvCxnSpPr>
          <p:cNvPr id="301" name="Straight Connector 300"/>
          <p:cNvCxnSpPr/>
          <p:nvPr/>
        </p:nvCxnSpPr>
        <p:spPr>
          <a:xfrm flipH="1">
            <a:off x="4332288" y="1684338"/>
            <a:ext cx="1928812" cy="1196975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02" name="Straight Connector 301"/>
          <p:cNvCxnSpPr>
            <a:stCxn id="286" idx="2"/>
          </p:cNvCxnSpPr>
          <p:nvPr/>
        </p:nvCxnSpPr>
        <p:spPr>
          <a:xfrm flipH="1">
            <a:off x="4160838" y="1474788"/>
            <a:ext cx="274637" cy="1393825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03" name="Straight Connector 302"/>
          <p:cNvCxnSpPr>
            <a:stCxn id="201" idx="19"/>
            <a:endCxn id="295" idx="2"/>
          </p:cNvCxnSpPr>
          <p:nvPr/>
        </p:nvCxnSpPr>
        <p:spPr>
          <a:xfrm flipV="1">
            <a:off x="4608513" y="2381250"/>
            <a:ext cx="3254375" cy="576263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04" name="Straight Connector 303"/>
          <p:cNvCxnSpPr>
            <a:endCxn id="283" idx="3"/>
          </p:cNvCxnSpPr>
          <p:nvPr/>
        </p:nvCxnSpPr>
        <p:spPr>
          <a:xfrm flipH="1">
            <a:off x="1279525" y="3243263"/>
            <a:ext cx="925513" cy="623887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05" name="Straight Connector 304"/>
          <p:cNvCxnSpPr>
            <a:endCxn id="291" idx="0"/>
          </p:cNvCxnSpPr>
          <p:nvPr/>
        </p:nvCxnSpPr>
        <p:spPr>
          <a:xfrm flipH="1">
            <a:off x="4075113" y="4713288"/>
            <a:ext cx="1011237" cy="1076325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06" name="Straight Connector 305"/>
          <p:cNvCxnSpPr/>
          <p:nvPr/>
        </p:nvCxnSpPr>
        <p:spPr>
          <a:xfrm>
            <a:off x="4992688" y="4267200"/>
            <a:ext cx="292100" cy="142875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07" name="Straight Connector 306"/>
          <p:cNvCxnSpPr/>
          <p:nvPr/>
        </p:nvCxnSpPr>
        <p:spPr>
          <a:xfrm>
            <a:off x="5065713" y="4221163"/>
            <a:ext cx="1665287" cy="1412875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08" name="Straight Connector 307"/>
          <p:cNvCxnSpPr>
            <a:endCxn id="285" idx="1"/>
          </p:cNvCxnSpPr>
          <p:nvPr/>
        </p:nvCxnSpPr>
        <p:spPr>
          <a:xfrm>
            <a:off x="7264400" y="4840288"/>
            <a:ext cx="584200" cy="64135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09" name="Straight Connector 308"/>
          <p:cNvCxnSpPr/>
          <p:nvPr/>
        </p:nvCxnSpPr>
        <p:spPr>
          <a:xfrm flipH="1">
            <a:off x="2727325" y="5070475"/>
            <a:ext cx="1982788" cy="72390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8398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humb_DSCN0385_10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594" y="3325094"/>
            <a:ext cx="4732823" cy="3549618"/>
          </a:xfrm>
          <a:prstGeom prst="rect">
            <a:avLst/>
          </a:prstGeom>
        </p:spPr>
      </p:pic>
      <p:pic>
        <p:nvPicPr>
          <p:cNvPr id="5" name="Picture 4" descr="thumb_DSCN0374_102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862" y="0"/>
            <a:ext cx="4411848" cy="3308886"/>
          </a:xfrm>
          <a:prstGeom prst="rect">
            <a:avLst/>
          </a:prstGeom>
        </p:spPr>
      </p:pic>
      <p:pic>
        <p:nvPicPr>
          <p:cNvPr id="6" name="Picture 5" descr="thumb_DSCN0369_102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92" y="5711528"/>
            <a:ext cx="4722770" cy="1055147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Getting involved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73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3-15 at 12.22.4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215"/>
            <a:ext cx="9144000" cy="61714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9318" y="6325412"/>
            <a:ext cx="68653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Professor Mohammad Yunus</a:t>
            </a:r>
            <a:r>
              <a:rPr lang="en-US" sz="2800" b="1" dirty="0"/>
              <a:t> </a:t>
            </a:r>
            <a:r>
              <a:rPr lang="en-US" sz="2800" b="1" dirty="0" smtClean="0"/>
              <a:t>Nobel Laureate </a:t>
            </a:r>
            <a:endParaRPr lang="en-US" sz="2800" b="1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052844" y="3467568"/>
            <a:ext cx="7772400" cy="136207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Social Business and </a:t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dirty="0" smtClean="0">
                <a:solidFill>
                  <a:srgbClr val="FFFFFF"/>
                </a:solidFill>
              </a:rPr>
              <a:t>Social Enterprise Industry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87268" y="-12958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GB" sz="3600" b="1" dirty="0" smtClean="0">
                <a:solidFill>
                  <a:srgbClr val="000000"/>
                </a:solidFill>
                <a:latin typeface="+mn-lt"/>
              </a:rPr>
              <a:t>My Introduction to Social Business</a:t>
            </a:r>
            <a:endParaRPr lang="en-GB" sz="3600" b="1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 descr="Screen Shot 2016-03-17 at 11.57.4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145" y="498059"/>
            <a:ext cx="1935284" cy="1004806"/>
          </a:xfrm>
          <a:prstGeom prst="rect">
            <a:avLst/>
          </a:prstGeom>
        </p:spPr>
      </p:pic>
      <p:pic>
        <p:nvPicPr>
          <p:cNvPr id="7" name="Picture 6" descr="Screen Shot 2016-03-17 at 11.58.3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373" y="498059"/>
            <a:ext cx="1183779" cy="1004806"/>
          </a:xfrm>
          <a:prstGeom prst="rect">
            <a:avLst/>
          </a:prstGeom>
        </p:spPr>
      </p:pic>
      <p:pic>
        <p:nvPicPr>
          <p:cNvPr id="8" name="Picture 7" descr="Screen Shot 2016-03-17 at 11.59.2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437" y="498059"/>
            <a:ext cx="1388120" cy="1004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391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humb_DSCN0385_1024.jpg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594" y="3325094"/>
            <a:ext cx="4732823" cy="3549618"/>
          </a:xfrm>
          <a:prstGeom prst="rect">
            <a:avLst/>
          </a:prstGeom>
        </p:spPr>
      </p:pic>
      <p:pic>
        <p:nvPicPr>
          <p:cNvPr id="5" name="Picture 4" descr="thumb_DSCN0374_1024.jpg"/>
          <p:cNvPicPr>
            <a:picLocks noChangeAspect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862" y="0"/>
            <a:ext cx="4411848" cy="3308886"/>
          </a:xfrm>
          <a:prstGeom prst="rect">
            <a:avLst/>
          </a:prstGeom>
        </p:spPr>
      </p:pic>
      <p:pic>
        <p:nvPicPr>
          <p:cNvPr id="6" name="Picture 5" descr="thumb_DSCN0369_1024.jpg"/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/>
          <a:lstStyle/>
          <a:p>
            <a:pPr marL="54864" indent="0"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rgbClr val="000000"/>
                </a:solidFill>
                <a:ea typeface="+mj-ea"/>
                <a:cs typeface="+mj-cs"/>
              </a:rPr>
              <a:t>4 Questions to ask nonprofits:</a:t>
            </a:r>
            <a:endParaRPr lang="en-US" dirty="0">
              <a:solidFill>
                <a:srgbClr val="000000"/>
              </a:solidFill>
              <a:ea typeface="+mj-ea"/>
              <a:cs typeface="+mj-cs"/>
            </a:endParaRP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 eaLnBrk="1" hangingPunct="1">
              <a:buFont typeface="Wingdings 2" charset="0"/>
              <a:buNone/>
            </a:pPr>
            <a:r>
              <a:rPr lang="en-US" dirty="0">
                <a:latin typeface="+mj-lt"/>
                <a:ea typeface="ＭＳ Ｐゴシック" charset="0"/>
                <a:cs typeface="ＭＳ Ｐゴシック" charset="0"/>
              </a:rPr>
              <a:t>So you want to be a social entrepreneur, </a:t>
            </a:r>
          </a:p>
          <a:p>
            <a:pPr marL="514350" indent="-514350" eaLnBrk="1" hangingPunct="1">
              <a:buFont typeface="Wingdings 2" charset="0"/>
              <a:buNone/>
            </a:pPr>
            <a:endParaRPr lang="en-US" dirty="0">
              <a:latin typeface="+mj-lt"/>
              <a:ea typeface="ＭＳ Ｐゴシック" charset="0"/>
              <a:cs typeface="ＭＳ Ｐゴシック" charset="0"/>
            </a:endParaRPr>
          </a:p>
          <a:p>
            <a:pPr marL="514350" indent="-514350" eaLnBrk="1" hangingPunct="1">
              <a:buFont typeface="Rockwell" charset="0"/>
              <a:buAutoNum type="arabicPeriod"/>
            </a:pPr>
            <a:r>
              <a:rPr lang="en-US" sz="3600" dirty="0">
                <a:latin typeface="+mj-lt"/>
                <a:ea typeface="ＭＳ Ｐゴシック" charset="0"/>
                <a:cs typeface="ＭＳ Ｐゴシック" charset="0"/>
              </a:rPr>
              <a:t>What SOCIAL VALUE are you creating?</a:t>
            </a:r>
          </a:p>
          <a:p>
            <a:pPr marL="514350" indent="-514350" eaLnBrk="1" hangingPunct="1">
              <a:buFont typeface="Rockwell" charset="0"/>
              <a:buAutoNum type="arabicPeriod"/>
            </a:pPr>
            <a:r>
              <a:rPr lang="en-US" sz="3600" dirty="0">
                <a:latin typeface="+mj-lt"/>
                <a:ea typeface="ＭＳ Ｐゴシック" charset="0"/>
                <a:cs typeface="ＭＳ Ｐゴシック" charset="0"/>
              </a:rPr>
              <a:t>What is your BUSINESS MODEL?</a:t>
            </a:r>
          </a:p>
          <a:p>
            <a:pPr marL="514350" indent="-514350" eaLnBrk="1" hangingPunct="1">
              <a:buFont typeface="Rockwell" charset="0"/>
              <a:buAutoNum type="arabicPeriod"/>
            </a:pPr>
            <a:r>
              <a:rPr lang="en-US" sz="3600" dirty="0">
                <a:latin typeface="+mj-lt"/>
                <a:ea typeface="ＭＳ Ｐゴシック" charset="0"/>
                <a:cs typeface="ＭＳ Ｐゴシック" charset="0"/>
              </a:rPr>
              <a:t>How do you SCALE?</a:t>
            </a:r>
          </a:p>
          <a:p>
            <a:pPr marL="514350" indent="-514350" eaLnBrk="1" hangingPunct="1">
              <a:buFont typeface="Rockwell" charset="0"/>
              <a:buAutoNum type="arabicPeriod"/>
            </a:pPr>
            <a:r>
              <a:rPr lang="en-US" sz="3600" dirty="0">
                <a:latin typeface="+mj-lt"/>
                <a:ea typeface="ＭＳ Ｐゴシック" charset="0"/>
                <a:cs typeface="ＭＳ Ｐゴシック" charset="0"/>
              </a:rPr>
              <a:t>How do you stay SUSTAINABLE? </a:t>
            </a:r>
          </a:p>
          <a:p>
            <a:pPr marL="514350" indent="-514350" eaLnBrk="1" hangingPunct="1">
              <a:buFont typeface="Rockwell" charset="0"/>
              <a:buAutoNum type="arabicPeriod"/>
            </a:pPr>
            <a:endParaRPr lang="en-US" dirty="0">
              <a:latin typeface="Rockwel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4547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/>
          <a:lstStyle/>
          <a:p>
            <a:pPr marL="54864" indent="0"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rgbClr val="000000"/>
                </a:solidFill>
                <a:ea typeface="+mj-ea"/>
                <a:cs typeface="+mj-cs"/>
              </a:rPr>
              <a:t>Creating Social Value</a:t>
            </a:r>
            <a:endParaRPr lang="en-US" dirty="0">
              <a:solidFill>
                <a:srgbClr val="000000"/>
              </a:solidFill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46238"/>
            <a:ext cx="8229600" cy="4830762"/>
          </a:xfrm>
        </p:spPr>
        <p:txBody>
          <a:bodyPr>
            <a:normAutofit fontScale="92500" lnSpcReduction="20000"/>
          </a:bodyPr>
          <a:lstStyle/>
          <a:p>
            <a:pPr marL="514350" indent="-51435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>
                <a:ea typeface="+mn-ea"/>
                <a:cs typeface="+mn-cs"/>
              </a:rPr>
              <a:t>Value most often measured in terms of profit</a:t>
            </a:r>
          </a:p>
          <a:p>
            <a:pPr marL="514350" indent="-51435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dirty="0" smtClean="0">
              <a:ea typeface="+mn-ea"/>
              <a:cs typeface="+mn-cs"/>
            </a:endParaRPr>
          </a:p>
          <a:p>
            <a:pPr marL="514350" indent="-51435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>
                <a:ea typeface="+mn-ea"/>
                <a:cs typeface="+mn-cs"/>
              </a:rPr>
              <a:t>Social Value measures impact- ability to generate positive externalities</a:t>
            </a:r>
          </a:p>
          <a:p>
            <a:pPr marL="514350" indent="-51435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dirty="0" smtClean="0">
              <a:ea typeface="+mn-ea"/>
              <a:cs typeface="+mn-cs"/>
            </a:endParaRPr>
          </a:p>
          <a:p>
            <a:pPr marL="514350" indent="-51435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>
                <a:ea typeface="+mn-ea"/>
                <a:cs typeface="+mn-cs"/>
              </a:rPr>
              <a:t>Examples: Enhancing human capabilities, increasing freedom, build levels of trust</a:t>
            </a:r>
          </a:p>
          <a:p>
            <a:pPr marL="514350" indent="-51435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dirty="0" smtClean="0">
              <a:ea typeface="+mn-ea"/>
              <a:cs typeface="+mn-cs"/>
            </a:endParaRPr>
          </a:p>
          <a:p>
            <a:pPr marL="514350" indent="-51435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>
                <a:ea typeface="+mn-ea"/>
                <a:cs typeface="+mn-cs"/>
              </a:rPr>
              <a:t>Competitive Advantage: What do you do and create that has more value to society? </a:t>
            </a:r>
          </a:p>
          <a:p>
            <a:pPr marL="514350" indent="-51435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dirty="0" smtClean="0">
              <a:ea typeface="+mn-ea"/>
              <a:cs typeface="+mn-cs"/>
            </a:endParaRPr>
          </a:p>
          <a:p>
            <a:pPr marL="514350" indent="-51435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>
                <a:ea typeface="+mn-ea"/>
                <a:cs typeface="+mn-cs"/>
              </a:rPr>
              <a:t>KEY: Be able to measure it in quantifiable terms</a:t>
            </a:r>
          </a:p>
        </p:txBody>
      </p:sp>
      <p:pic>
        <p:nvPicPr>
          <p:cNvPr id="4" name="Picture 3" descr="thumb_DSCN0385_1024.jpg"/>
          <p:cNvPicPr>
            <a:picLocks noChangeAspect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594" y="3325094"/>
            <a:ext cx="4732823" cy="3549618"/>
          </a:xfrm>
          <a:prstGeom prst="rect">
            <a:avLst/>
          </a:prstGeom>
        </p:spPr>
      </p:pic>
      <p:pic>
        <p:nvPicPr>
          <p:cNvPr id="5" name="Picture 4" descr="thumb_DSCN0374_1024.jpg"/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862" y="0"/>
            <a:ext cx="4411848" cy="3308886"/>
          </a:xfrm>
          <a:prstGeom prst="rect">
            <a:avLst/>
          </a:prstGeom>
        </p:spPr>
      </p:pic>
      <p:pic>
        <p:nvPicPr>
          <p:cNvPr id="6" name="Picture 5" descr="thumb_DSCN0369_1024.jpg"/>
          <p:cNvPicPr>
            <a:picLocks noChangeAspect="1"/>
          </p:cNvPicPr>
          <p:nvPr/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986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umb_IMG_6413_10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3" name="Picture 2" descr="IMG_3642_102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" y="0"/>
            <a:ext cx="4017208" cy="685174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7090" y="233120"/>
            <a:ext cx="90386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Bento School with focus on nutrition, home cooking, local organic food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18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Picture 129" descr="thumb_IMG_6413_1024.jpg"/>
          <p:cNvPicPr>
            <a:picLocks noChangeAspect="1"/>
          </p:cNvPicPr>
          <p:nvPr/>
        </p:nvPicPr>
        <p:blipFill>
          <a:blip r:embed="rId2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131" name="Picture 130" descr="IMG_3642_1024.jpg"/>
          <p:cNvPicPr>
            <a:picLocks noChangeAspect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" y="0"/>
            <a:ext cx="4017208" cy="6851742"/>
          </a:xfrm>
          <a:prstGeom prst="rect">
            <a:avLst/>
          </a:prstGeom>
        </p:spPr>
      </p:pic>
      <p:grpSp>
        <p:nvGrpSpPr>
          <p:cNvPr id="104" name="Group 103"/>
          <p:cNvGrpSpPr/>
          <p:nvPr/>
        </p:nvGrpSpPr>
        <p:grpSpPr>
          <a:xfrm>
            <a:off x="149868" y="2408929"/>
            <a:ext cx="8921457" cy="2738141"/>
            <a:chOff x="1866900" y="1619495"/>
            <a:chExt cx="8921457" cy="2738141"/>
          </a:xfrm>
        </p:grpSpPr>
        <p:cxnSp>
          <p:nvCxnSpPr>
            <p:cNvPr id="105" name="Straight Arrow Connector 104"/>
            <p:cNvCxnSpPr/>
            <p:nvPr/>
          </p:nvCxnSpPr>
          <p:spPr>
            <a:xfrm>
              <a:off x="2286000" y="2593778"/>
              <a:ext cx="7543800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TextBox 105"/>
            <p:cNvSpPr txBox="1"/>
            <p:nvPr/>
          </p:nvSpPr>
          <p:spPr>
            <a:xfrm>
              <a:off x="4241862" y="1619495"/>
              <a:ext cx="32610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Co-Creation </a:t>
              </a:r>
              <a:r>
                <a:rPr lang="en-US" dirty="0" smtClean="0"/>
                <a:t>(economic strategy) </a:t>
              </a:r>
              <a:endParaRPr lang="en-GB" dirty="0"/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3200400" y="2669978"/>
              <a:ext cx="11320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Co-Design</a:t>
              </a:r>
              <a:endParaRPr lang="en-GB" dirty="0"/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5363051" y="2669978"/>
              <a:ext cx="15851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Co-Production </a:t>
              </a:r>
              <a:endParaRPr lang="en-GB" dirty="0"/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7848600" y="2669978"/>
              <a:ext cx="201176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Co-Commercialization</a:t>
              </a:r>
              <a:endParaRPr lang="en-GB" sz="1600" dirty="0"/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1866900" y="1927028"/>
              <a:ext cx="97975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Social</a:t>
              </a:r>
            </a:p>
            <a:p>
              <a:r>
                <a:rPr lang="en-US" i="1" dirty="0" smtClean="0"/>
                <a:t>Business</a:t>
              </a:r>
              <a:endParaRPr lang="en-GB" i="1" dirty="0"/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9881377" y="2039597"/>
              <a:ext cx="9069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Student</a:t>
              </a:r>
              <a:endParaRPr lang="en-GB" dirty="0"/>
            </a:p>
          </p:txBody>
        </p:sp>
        <p:cxnSp>
          <p:nvCxnSpPr>
            <p:cNvPr id="112" name="Elbow Connector 111"/>
            <p:cNvCxnSpPr>
              <a:stCxn id="111" idx="2"/>
              <a:endCxn id="107" idx="2"/>
            </p:cNvCxnSpPr>
            <p:nvPr/>
          </p:nvCxnSpPr>
          <p:spPr>
            <a:xfrm rot="5400000">
              <a:off x="6735454" y="-560104"/>
              <a:ext cx="630381" cy="6568446"/>
            </a:xfrm>
            <a:prstGeom prst="bentConnector3">
              <a:avLst>
                <a:gd name="adj1" fmla="val 236813"/>
              </a:avLst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Elbow Connector 112"/>
            <p:cNvCxnSpPr>
              <a:stCxn id="111" idx="2"/>
              <a:endCxn id="108" idx="2"/>
            </p:cNvCxnSpPr>
            <p:nvPr/>
          </p:nvCxnSpPr>
          <p:spPr>
            <a:xfrm rot="5400000">
              <a:off x="7930064" y="634506"/>
              <a:ext cx="630381" cy="4179227"/>
            </a:xfrm>
            <a:prstGeom prst="bentConnector3">
              <a:avLst>
                <a:gd name="adj1" fmla="val 189012"/>
              </a:avLst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TextBox 113"/>
            <p:cNvSpPr txBox="1"/>
            <p:nvPr/>
          </p:nvSpPr>
          <p:spPr>
            <a:xfrm>
              <a:off x="2057400" y="2669978"/>
              <a:ext cx="64755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/>
                <a:t>Value</a:t>
              </a:r>
              <a:endParaRPr lang="en-GB" sz="1600" i="1" dirty="0"/>
            </a:p>
          </p:txBody>
        </p:sp>
        <p:cxnSp>
          <p:nvCxnSpPr>
            <p:cNvPr id="115" name="Elbow Connector 114"/>
            <p:cNvCxnSpPr>
              <a:stCxn id="111" idx="2"/>
              <a:endCxn id="114" idx="2"/>
            </p:cNvCxnSpPr>
            <p:nvPr/>
          </p:nvCxnSpPr>
          <p:spPr>
            <a:xfrm rot="5400000">
              <a:off x="6058220" y="-1268116"/>
              <a:ext cx="599603" cy="7953692"/>
            </a:xfrm>
            <a:prstGeom prst="bentConnector3">
              <a:avLst>
                <a:gd name="adj1" fmla="val 330484"/>
              </a:avLst>
            </a:prstGeom>
            <a:ln>
              <a:solidFill>
                <a:schemeClr val="tx1"/>
              </a:solidFill>
              <a:prstDash val="sysDash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TextBox 115"/>
            <p:cNvSpPr txBox="1"/>
            <p:nvPr/>
          </p:nvSpPr>
          <p:spPr>
            <a:xfrm>
              <a:off x="3090490" y="2052206"/>
              <a:ext cx="143994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i="1" dirty="0" smtClean="0"/>
                <a:t>Business Policy</a:t>
              </a:r>
              <a:endParaRPr lang="en-GB" sz="1400" b="1" i="1" dirty="0"/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5435372" y="2038352"/>
              <a:ext cx="10874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 smtClean="0"/>
                <a:t>Client Policy</a:t>
              </a:r>
              <a:endParaRPr lang="en-GB" sz="1400" b="1" i="1" dirty="0"/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7738690" y="2034888"/>
              <a:ext cx="149303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 smtClean="0"/>
                <a:t>Investment Policy</a:t>
              </a:r>
              <a:endParaRPr lang="en-GB" sz="1400" b="1" i="1" dirty="0"/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2910382" y="2266950"/>
              <a:ext cx="16632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 smtClean="0"/>
                <a:t>Curriculum, budget  </a:t>
              </a:r>
              <a:endParaRPr lang="en-GB" sz="1400" i="1" dirty="0"/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4839625" y="2253095"/>
              <a:ext cx="249773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 smtClean="0"/>
                <a:t>Location, experience, marketing</a:t>
              </a:r>
              <a:endParaRPr lang="en-GB" sz="1400" i="1" dirty="0"/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7451208" y="2246167"/>
              <a:ext cx="226889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 smtClean="0"/>
                <a:t>Certification, staff, cash-flow</a:t>
              </a:r>
              <a:endParaRPr lang="en-GB" sz="1400" i="1" dirty="0"/>
            </a:p>
          </p:txBody>
        </p:sp>
        <p:cxnSp>
          <p:nvCxnSpPr>
            <p:cNvPr id="122" name="Straight Connector 121"/>
            <p:cNvCxnSpPr/>
            <p:nvPr/>
          </p:nvCxnSpPr>
          <p:spPr>
            <a:xfrm flipV="1">
              <a:off x="4759033" y="2067791"/>
              <a:ext cx="10391" cy="87283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/>
            <p:cNvCxnSpPr/>
            <p:nvPr/>
          </p:nvCxnSpPr>
          <p:spPr>
            <a:xfrm flipV="1">
              <a:off x="7457209" y="2074718"/>
              <a:ext cx="10391" cy="87283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/>
            <p:cNvCxnSpPr/>
            <p:nvPr/>
          </p:nvCxnSpPr>
          <p:spPr>
            <a:xfrm flipV="1">
              <a:off x="2854033" y="2074718"/>
              <a:ext cx="10391" cy="87283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5" name="TextBox 124"/>
            <p:cNvSpPr txBox="1"/>
            <p:nvPr/>
          </p:nvSpPr>
          <p:spPr>
            <a:xfrm>
              <a:off x="3754643" y="3648076"/>
              <a:ext cx="333360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 smtClean="0"/>
                <a:t>Bento </a:t>
              </a:r>
              <a:r>
                <a:rPr lang="en-US" sz="1400" i="1" dirty="0" err="1" smtClean="0"/>
                <a:t>gakusei</a:t>
              </a:r>
              <a:r>
                <a:rPr lang="en-US" sz="1400" i="1" dirty="0" smtClean="0"/>
                <a:t> (student) input to curriculum</a:t>
              </a:r>
              <a:endParaRPr lang="en-GB" sz="1400" i="1" dirty="0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2462704" y="4049859"/>
              <a:ext cx="693747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/>
                <a:t>R</a:t>
              </a:r>
              <a:r>
                <a:rPr lang="en-US" sz="1400" i="1" dirty="0" smtClean="0"/>
                <a:t>egistration to bento ‘nutrition’ course and contribution to sustainable agricultural practices </a:t>
              </a:r>
              <a:endParaRPr lang="en-GB" sz="1400" i="1" dirty="0"/>
            </a:p>
          </p:txBody>
        </p:sp>
        <p:cxnSp>
          <p:nvCxnSpPr>
            <p:cNvPr id="127" name="Elbow Connector 126"/>
            <p:cNvCxnSpPr>
              <a:stCxn id="111" idx="2"/>
              <a:endCxn id="109" idx="2"/>
            </p:cNvCxnSpPr>
            <p:nvPr/>
          </p:nvCxnSpPr>
          <p:spPr>
            <a:xfrm rot="5400000">
              <a:off x="9294875" y="1968539"/>
              <a:ext cx="599603" cy="1480382"/>
            </a:xfrm>
            <a:prstGeom prst="bentConnector3">
              <a:avLst>
                <a:gd name="adj1" fmla="val 143324"/>
              </a:avLst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8" name="TextBox 127"/>
            <p:cNvSpPr txBox="1"/>
            <p:nvPr/>
          </p:nvSpPr>
          <p:spPr>
            <a:xfrm>
              <a:off x="9071325" y="2989985"/>
              <a:ext cx="13507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 smtClean="0"/>
                <a:t>Graduation, </a:t>
              </a:r>
              <a:endParaRPr lang="en-GB" sz="1400" i="1" dirty="0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6137625" y="3339813"/>
              <a:ext cx="350724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 smtClean="0"/>
                <a:t>Bento </a:t>
              </a:r>
              <a:r>
                <a:rPr lang="en-US" sz="1400" i="1" dirty="0" err="1" smtClean="0"/>
                <a:t>gakusei</a:t>
              </a:r>
              <a:r>
                <a:rPr lang="en-US" sz="1400" i="1" dirty="0" smtClean="0"/>
                <a:t> (student) learning environment</a:t>
              </a:r>
              <a:endParaRPr lang="en-GB" sz="1400" i="1" dirty="0"/>
            </a:p>
          </p:txBody>
        </p:sp>
      </p:grpSp>
      <p:sp>
        <p:nvSpPr>
          <p:cNvPr id="132" name="TextBox 131"/>
          <p:cNvSpPr txBox="1"/>
          <p:nvPr/>
        </p:nvSpPr>
        <p:spPr>
          <a:xfrm>
            <a:off x="384307" y="233120"/>
            <a:ext cx="81540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Map the relationship between the Social Business and the Client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958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77" descr="thumb_IMG_6413_1024.jpg"/>
          <p:cNvPicPr>
            <a:picLocks noChangeAspect="1"/>
          </p:cNvPicPr>
          <p:nvPr/>
        </p:nvPicPr>
        <p:blipFill>
          <a:blip r:embed="rId2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79" name="Picture 78" descr="IMG_3642_1024.jpg"/>
          <p:cNvPicPr>
            <a:picLocks noChangeAspect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" y="0"/>
            <a:ext cx="4017208" cy="685174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48967" y="1377928"/>
            <a:ext cx="8077200" cy="5029200"/>
            <a:chOff x="1676400" y="762000"/>
            <a:chExt cx="8077200" cy="5029200"/>
          </a:xfrm>
        </p:grpSpPr>
        <p:sp>
          <p:nvSpPr>
            <p:cNvPr id="3" name="Oval 2"/>
            <p:cNvSpPr/>
            <p:nvPr/>
          </p:nvSpPr>
          <p:spPr>
            <a:xfrm>
              <a:off x="4191000" y="2133600"/>
              <a:ext cx="533400" cy="533400"/>
            </a:xfrm>
            <a:prstGeom prst="ellipse">
              <a:avLst/>
            </a:prstGeom>
            <a:solidFill>
              <a:srgbClr val="00206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Oval 3"/>
            <p:cNvSpPr/>
            <p:nvPr/>
          </p:nvSpPr>
          <p:spPr>
            <a:xfrm>
              <a:off x="6400800" y="2133600"/>
              <a:ext cx="533400" cy="533400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Oval 4"/>
            <p:cNvSpPr/>
            <p:nvPr/>
          </p:nvSpPr>
          <p:spPr>
            <a:xfrm>
              <a:off x="7162800" y="1447800"/>
              <a:ext cx="533400" cy="533400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" name="Straight Connector 5"/>
            <p:cNvCxnSpPr>
              <a:stCxn id="3" idx="6"/>
              <a:endCxn id="4" idx="2"/>
            </p:cNvCxnSpPr>
            <p:nvPr/>
          </p:nvCxnSpPr>
          <p:spPr>
            <a:xfrm>
              <a:off x="4724400" y="2400300"/>
              <a:ext cx="1676400" cy="0"/>
            </a:xfrm>
            <a:prstGeom prst="line">
              <a:avLst/>
            </a:prstGeom>
            <a:ln w="3175">
              <a:solidFill>
                <a:schemeClr val="tx1"/>
              </a:solidFill>
              <a:prstDash val="dash"/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>
              <a:stCxn id="51" idx="5"/>
              <a:endCxn id="3" idx="2"/>
            </p:cNvCxnSpPr>
            <p:nvPr/>
          </p:nvCxnSpPr>
          <p:spPr>
            <a:xfrm>
              <a:off x="3925420" y="2120526"/>
              <a:ext cx="265581" cy="279774"/>
            </a:xfrm>
            <a:prstGeom prst="line">
              <a:avLst/>
            </a:prstGeom>
            <a:ln w="3175">
              <a:solidFill>
                <a:schemeClr val="tx1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3276601" y="990601"/>
              <a:ext cx="75854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Business </a:t>
              </a:r>
            </a:p>
            <a:p>
              <a:r>
                <a:rPr lang="en-US" sz="1200" dirty="0"/>
                <a:t>Sector</a:t>
              </a:r>
              <a:endParaRPr lang="en-GB" sz="1200" dirty="0"/>
            </a:p>
          </p:txBody>
        </p:sp>
        <p:cxnSp>
          <p:nvCxnSpPr>
            <p:cNvPr id="9" name="Straight Connector 8"/>
            <p:cNvCxnSpPr>
              <a:stCxn id="4" idx="6"/>
              <a:endCxn id="16" idx="2"/>
            </p:cNvCxnSpPr>
            <p:nvPr/>
          </p:nvCxnSpPr>
          <p:spPr>
            <a:xfrm>
              <a:off x="6934200" y="2400300"/>
              <a:ext cx="228600" cy="15240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6781801" y="990601"/>
              <a:ext cx="93750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Governance</a:t>
              </a:r>
              <a:endParaRPr lang="en-GB" sz="1200" dirty="0"/>
            </a:p>
          </p:txBody>
        </p:sp>
        <p:sp>
          <p:nvSpPr>
            <p:cNvPr id="11" name="Oval 10"/>
            <p:cNvSpPr/>
            <p:nvPr/>
          </p:nvSpPr>
          <p:spPr>
            <a:xfrm>
              <a:off x="5334000" y="3200400"/>
              <a:ext cx="533400" cy="533400"/>
            </a:xfrm>
            <a:prstGeom prst="ellipse">
              <a:avLst/>
            </a:prstGeom>
            <a:solidFill>
              <a:srgbClr val="456A1C"/>
            </a:solidFill>
            <a:ln>
              <a:solidFill>
                <a:srgbClr val="456A1C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2" name="Straight Connector 11"/>
            <p:cNvCxnSpPr>
              <a:stCxn id="37" idx="7"/>
              <a:endCxn id="11" idx="4"/>
            </p:cNvCxnSpPr>
            <p:nvPr/>
          </p:nvCxnSpPr>
          <p:spPr>
            <a:xfrm flipV="1">
              <a:off x="5332086" y="3733801"/>
              <a:ext cx="268615" cy="230515"/>
            </a:xfrm>
            <a:prstGeom prst="line">
              <a:avLst/>
            </a:prstGeom>
            <a:ln w="3175">
              <a:solidFill>
                <a:schemeClr val="tx1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>
              <a:stCxn id="38" idx="1"/>
              <a:endCxn id="11" idx="4"/>
            </p:cNvCxnSpPr>
            <p:nvPr/>
          </p:nvCxnSpPr>
          <p:spPr>
            <a:xfrm flipH="1" flipV="1">
              <a:off x="5600701" y="3733801"/>
              <a:ext cx="421015" cy="230515"/>
            </a:xfrm>
            <a:prstGeom prst="line">
              <a:avLst/>
            </a:prstGeom>
            <a:ln w="3175">
              <a:solidFill>
                <a:schemeClr val="tx1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>
              <a:stCxn id="3" idx="5"/>
              <a:endCxn id="11" idx="1"/>
            </p:cNvCxnSpPr>
            <p:nvPr/>
          </p:nvCxnSpPr>
          <p:spPr>
            <a:xfrm>
              <a:off x="4646285" y="2588885"/>
              <a:ext cx="765830" cy="689630"/>
            </a:xfrm>
            <a:prstGeom prst="line">
              <a:avLst/>
            </a:prstGeom>
            <a:ln w="3175">
              <a:solidFill>
                <a:schemeClr val="tx1"/>
              </a:solidFill>
              <a:prstDash val="dash"/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stCxn id="4" idx="3"/>
              <a:endCxn id="11" idx="7"/>
            </p:cNvCxnSpPr>
            <p:nvPr/>
          </p:nvCxnSpPr>
          <p:spPr>
            <a:xfrm flipH="1">
              <a:off x="5789285" y="2588885"/>
              <a:ext cx="689630" cy="689630"/>
            </a:xfrm>
            <a:prstGeom prst="line">
              <a:avLst/>
            </a:prstGeom>
            <a:ln w="3175">
              <a:solidFill>
                <a:schemeClr val="tx1"/>
              </a:solidFill>
              <a:prstDash val="dash"/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15"/>
            <p:cNvSpPr/>
            <p:nvPr/>
          </p:nvSpPr>
          <p:spPr>
            <a:xfrm>
              <a:off x="7162800" y="2286000"/>
              <a:ext cx="533400" cy="533400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7" name="Straight Connector 16"/>
            <p:cNvCxnSpPr>
              <a:stCxn id="58" idx="7"/>
              <a:endCxn id="3" idx="2"/>
            </p:cNvCxnSpPr>
            <p:nvPr/>
          </p:nvCxnSpPr>
          <p:spPr>
            <a:xfrm flipV="1">
              <a:off x="3873126" y="2400300"/>
              <a:ext cx="317874" cy="355974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stCxn id="4" idx="7"/>
              <a:endCxn id="5" idx="3"/>
            </p:cNvCxnSpPr>
            <p:nvPr/>
          </p:nvCxnSpPr>
          <p:spPr>
            <a:xfrm flipV="1">
              <a:off x="6856085" y="1903085"/>
              <a:ext cx="384830" cy="30863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>
              <a:stCxn id="29" idx="2"/>
              <a:endCxn id="5" idx="7"/>
            </p:cNvCxnSpPr>
            <p:nvPr/>
          </p:nvCxnSpPr>
          <p:spPr>
            <a:xfrm flipH="1">
              <a:off x="7618086" y="1257301"/>
              <a:ext cx="306715" cy="268615"/>
            </a:xfrm>
            <a:prstGeom prst="line">
              <a:avLst/>
            </a:prstGeom>
            <a:ln w="3175">
              <a:solidFill>
                <a:schemeClr val="tx1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34" idx="2"/>
            </p:cNvCxnSpPr>
            <p:nvPr/>
          </p:nvCxnSpPr>
          <p:spPr>
            <a:xfrm flipH="1">
              <a:off x="7696200" y="2476500"/>
              <a:ext cx="304800" cy="190500"/>
            </a:xfrm>
            <a:prstGeom prst="line">
              <a:avLst/>
            </a:prstGeom>
            <a:ln w="3175">
              <a:solidFill>
                <a:schemeClr val="tx1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5867401" y="3456802"/>
              <a:ext cx="91082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Community</a:t>
              </a:r>
            </a:p>
            <a:p>
              <a:r>
                <a:rPr lang="en-US" sz="1200" dirty="0"/>
                <a:t>(Helsinki)</a:t>
              </a:r>
              <a:endParaRPr lang="en-GB" sz="1200" dirty="0"/>
            </a:p>
          </p:txBody>
        </p:sp>
        <p:cxnSp>
          <p:nvCxnSpPr>
            <p:cNvPr id="22" name="Straight Connector 21"/>
            <p:cNvCxnSpPr>
              <a:stCxn id="35" idx="2"/>
              <a:endCxn id="16" idx="5"/>
            </p:cNvCxnSpPr>
            <p:nvPr/>
          </p:nvCxnSpPr>
          <p:spPr>
            <a:xfrm flipH="1" flipV="1">
              <a:off x="7618086" y="2741286"/>
              <a:ext cx="306715" cy="344815"/>
            </a:xfrm>
            <a:prstGeom prst="line">
              <a:avLst/>
            </a:prstGeom>
            <a:ln w="3175">
              <a:solidFill>
                <a:schemeClr val="tx1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5037665" y="2386391"/>
              <a:ext cx="108145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Co-Creation</a:t>
              </a:r>
            </a:p>
            <a:p>
              <a:r>
                <a:rPr lang="en-US" sz="1200" dirty="0"/>
                <a:t>Co-Design</a:t>
              </a:r>
            </a:p>
            <a:p>
              <a:r>
                <a:rPr lang="en-US" sz="1200" dirty="0"/>
                <a:t>Co-Production</a:t>
              </a:r>
            </a:p>
          </p:txBody>
        </p:sp>
        <p:sp>
          <p:nvSpPr>
            <p:cNvPr id="24" name="Oval 23"/>
            <p:cNvSpPr/>
            <p:nvPr/>
          </p:nvSpPr>
          <p:spPr>
            <a:xfrm>
              <a:off x="4419600" y="3048000"/>
              <a:ext cx="2743200" cy="27432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Oval 24"/>
            <p:cNvSpPr/>
            <p:nvPr/>
          </p:nvSpPr>
          <p:spPr>
            <a:xfrm>
              <a:off x="1676400" y="762000"/>
              <a:ext cx="3200400" cy="31242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Oval 25"/>
            <p:cNvSpPr/>
            <p:nvPr/>
          </p:nvSpPr>
          <p:spPr>
            <a:xfrm>
              <a:off x="6248400" y="762000"/>
              <a:ext cx="2895600" cy="27432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162938" y="2343090"/>
              <a:ext cx="5741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</a:rPr>
                <a:t>Kyushu</a:t>
              </a:r>
            </a:p>
            <a:p>
              <a:r>
                <a:rPr lang="en-US" sz="1000" dirty="0">
                  <a:solidFill>
                    <a:schemeClr val="bg1"/>
                  </a:solidFill>
                </a:rPr>
                <a:t>Advisor</a:t>
              </a:r>
              <a:endParaRPr lang="en-GB" sz="1000" dirty="0">
                <a:solidFill>
                  <a:schemeClr val="bg1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138893" y="1524000"/>
              <a:ext cx="52931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</a:rPr>
                <a:t>School</a:t>
              </a:r>
            </a:p>
            <a:p>
              <a:r>
                <a:rPr lang="en-US" sz="1000" dirty="0">
                  <a:solidFill>
                    <a:schemeClr val="bg1"/>
                  </a:solidFill>
                </a:rPr>
                <a:t>Board</a:t>
              </a:r>
              <a:endParaRPr lang="en-GB" sz="1000" dirty="0">
                <a:solidFill>
                  <a:schemeClr val="bg1"/>
                </a:solidFill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7924800" y="990600"/>
              <a:ext cx="533400" cy="533400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Oval 29"/>
            <p:cNvSpPr/>
            <p:nvPr/>
          </p:nvSpPr>
          <p:spPr>
            <a:xfrm>
              <a:off x="8001000" y="1600200"/>
              <a:ext cx="533400" cy="533400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409698" y="2190690"/>
              <a:ext cx="49885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</a:rPr>
                <a:t>Invest</a:t>
              </a:r>
            </a:p>
            <a:p>
              <a:r>
                <a:rPr lang="en-US" sz="1000" dirty="0">
                  <a:solidFill>
                    <a:schemeClr val="bg1"/>
                  </a:solidFill>
                </a:rPr>
                <a:t>Plan</a:t>
              </a:r>
              <a:endParaRPr lang="en-GB" sz="1000" dirty="0">
                <a:solidFill>
                  <a:schemeClr val="bg1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924800" y="1143001"/>
              <a:ext cx="45397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</a:rPr>
                <a:t>Legal</a:t>
              </a:r>
              <a:endParaRPr lang="en-GB" sz="1000" dirty="0">
                <a:solidFill>
                  <a:schemeClr val="bg1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001001" y="1676400"/>
              <a:ext cx="55335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</a:rPr>
                <a:t>Finnish</a:t>
              </a:r>
            </a:p>
            <a:p>
              <a:r>
                <a:rPr lang="en-US" sz="1000" dirty="0">
                  <a:solidFill>
                    <a:schemeClr val="bg1"/>
                  </a:solidFill>
                </a:rPr>
                <a:t>Bank</a:t>
              </a:r>
              <a:endParaRPr lang="en-GB" sz="1000" dirty="0">
                <a:solidFill>
                  <a:schemeClr val="bg1"/>
                </a:solidFill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8001000" y="2209800"/>
              <a:ext cx="533400" cy="533400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Oval 34"/>
            <p:cNvSpPr/>
            <p:nvPr/>
          </p:nvSpPr>
          <p:spPr>
            <a:xfrm>
              <a:off x="7924800" y="2819400"/>
              <a:ext cx="533400" cy="533400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924801" y="2362201"/>
              <a:ext cx="64633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</a:rPr>
                <a:t>Mentors</a:t>
              </a:r>
              <a:endParaRPr lang="en-GB" sz="1000" dirty="0">
                <a:solidFill>
                  <a:schemeClr val="bg1"/>
                </a:solidFill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4876800" y="3886200"/>
              <a:ext cx="533400" cy="533400"/>
            </a:xfrm>
            <a:prstGeom prst="ellipse">
              <a:avLst/>
            </a:prstGeom>
            <a:solidFill>
              <a:srgbClr val="456A1C"/>
            </a:solidFill>
            <a:ln>
              <a:solidFill>
                <a:srgbClr val="456A1C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Oval 37"/>
            <p:cNvSpPr/>
            <p:nvPr/>
          </p:nvSpPr>
          <p:spPr>
            <a:xfrm>
              <a:off x="5943600" y="3886200"/>
              <a:ext cx="533400" cy="533400"/>
            </a:xfrm>
            <a:prstGeom prst="ellipse">
              <a:avLst/>
            </a:prstGeom>
            <a:solidFill>
              <a:srgbClr val="456A1C"/>
            </a:solidFill>
            <a:ln>
              <a:solidFill>
                <a:srgbClr val="456A1C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334000" y="3276600"/>
              <a:ext cx="48603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</a:rPr>
                <a:t>Client</a:t>
              </a:r>
            </a:p>
            <a:p>
              <a:r>
                <a:rPr lang="en-US" sz="1000" dirty="0">
                  <a:solidFill>
                    <a:schemeClr val="bg1"/>
                  </a:solidFill>
                </a:rPr>
                <a:t>Plan</a:t>
              </a:r>
              <a:endParaRPr lang="en-GB" sz="1000" dirty="0">
                <a:solidFill>
                  <a:schemeClr val="bg1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836004" y="4038601"/>
              <a:ext cx="52931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</a:rPr>
                <a:t>School</a:t>
              </a:r>
              <a:endParaRPr lang="en-GB" sz="1000" dirty="0">
                <a:solidFill>
                  <a:schemeClr val="bg1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7912114" y="2971801"/>
              <a:ext cx="59663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</a:rPr>
                <a:t>Student</a:t>
              </a:r>
            </a:p>
          </p:txBody>
        </p:sp>
        <p:sp>
          <p:nvSpPr>
            <p:cNvPr id="42" name="Oval 41"/>
            <p:cNvSpPr/>
            <p:nvPr/>
          </p:nvSpPr>
          <p:spPr>
            <a:xfrm>
              <a:off x="6477000" y="4572000"/>
              <a:ext cx="533400" cy="533400"/>
            </a:xfrm>
            <a:prstGeom prst="ellipse">
              <a:avLst/>
            </a:prstGeom>
            <a:solidFill>
              <a:srgbClr val="456A1C"/>
            </a:solidFill>
            <a:ln>
              <a:solidFill>
                <a:srgbClr val="456A1C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Oval 42"/>
            <p:cNvSpPr/>
            <p:nvPr/>
          </p:nvSpPr>
          <p:spPr>
            <a:xfrm>
              <a:off x="4648200" y="4572000"/>
              <a:ext cx="533400" cy="533400"/>
            </a:xfrm>
            <a:prstGeom prst="ellipse">
              <a:avLst/>
            </a:prstGeom>
            <a:solidFill>
              <a:srgbClr val="456A1C"/>
            </a:solidFill>
            <a:ln>
              <a:solidFill>
                <a:srgbClr val="456A1C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5943600" y="3962400"/>
              <a:ext cx="52931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</a:rPr>
                <a:t>Non</a:t>
              </a:r>
            </a:p>
            <a:p>
              <a:r>
                <a:rPr lang="en-US" sz="1000" dirty="0">
                  <a:solidFill>
                    <a:schemeClr val="bg1"/>
                  </a:solidFill>
                </a:rPr>
                <a:t>School</a:t>
              </a:r>
              <a:endParaRPr lang="en-GB" sz="1000" dirty="0">
                <a:solidFill>
                  <a:schemeClr val="bg1"/>
                </a:solidFill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4648200" y="4706780"/>
              <a:ext cx="42511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</a:rPr>
                <a:t>Staff</a:t>
              </a:r>
            </a:p>
          </p:txBody>
        </p:sp>
        <p:sp>
          <p:nvSpPr>
            <p:cNvPr id="46" name="Oval 45"/>
            <p:cNvSpPr/>
            <p:nvPr/>
          </p:nvSpPr>
          <p:spPr>
            <a:xfrm>
              <a:off x="5257800" y="4572000"/>
              <a:ext cx="533400" cy="533400"/>
            </a:xfrm>
            <a:prstGeom prst="ellipse">
              <a:avLst/>
            </a:prstGeom>
            <a:solidFill>
              <a:srgbClr val="456A1C"/>
            </a:solidFill>
            <a:ln>
              <a:solidFill>
                <a:srgbClr val="456A1C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5181600" y="4706780"/>
              <a:ext cx="59663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</a:rPr>
                <a:t>Student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6421033" y="4706780"/>
              <a:ext cx="61266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</a:rPr>
                <a:t>Refugee</a:t>
              </a:r>
            </a:p>
          </p:txBody>
        </p:sp>
        <p:sp>
          <p:nvSpPr>
            <p:cNvPr id="49" name="Oval 48"/>
            <p:cNvSpPr/>
            <p:nvPr/>
          </p:nvSpPr>
          <p:spPr>
            <a:xfrm>
              <a:off x="5867400" y="4572000"/>
              <a:ext cx="533400" cy="533400"/>
            </a:xfrm>
            <a:prstGeom prst="ellipse">
              <a:avLst/>
            </a:prstGeom>
            <a:solidFill>
              <a:srgbClr val="456A1C"/>
            </a:solidFill>
            <a:ln>
              <a:solidFill>
                <a:srgbClr val="456A1C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5791201" y="4724401"/>
              <a:ext cx="64633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</a:rPr>
                <a:t>Mothers</a:t>
              </a:r>
            </a:p>
          </p:txBody>
        </p:sp>
        <p:sp>
          <p:nvSpPr>
            <p:cNvPr id="51" name="Oval 50"/>
            <p:cNvSpPr/>
            <p:nvPr/>
          </p:nvSpPr>
          <p:spPr>
            <a:xfrm>
              <a:off x="3405093" y="1600200"/>
              <a:ext cx="609600" cy="609600"/>
            </a:xfrm>
            <a:prstGeom prst="ellipse">
              <a:avLst/>
            </a:prstGeom>
            <a:solidFill>
              <a:srgbClr val="00206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3405093" y="1733490"/>
              <a:ext cx="59022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</a:rPr>
                <a:t>Helsinki</a:t>
              </a:r>
            </a:p>
            <a:p>
              <a:r>
                <a:rPr lang="en-US" sz="1000" dirty="0">
                  <a:solidFill>
                    <a:schemeClr val="bg1"/>
                  </a:solidFill>
                </a:rPr>
                <a:t>School</a:t>
              </a:r>
              <a:endParaRPr lang="en-GB" sz="1000" dirty="0">
                <a:solidFill>
                  <a:schemeClr val="bg1"/>
                </a:solidFill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4243178" y="2209800"/>
              <a:ext cx="40748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</a:rPr>
                <a:t>Biz</a:t>
              </a:r>
            </a:p>
            <a:p>
              <a:r>
                <a:rPr lang="en-US" sz="1000" dirty="0">
                  <a:solidFill>
                    <a:schemeClr val="bg1"/>
                  </a:solidFill>
                </a:rPr>
                <a:t>Plan</a:t>
              </a:r>
              <a:endParaRPr lang="en-GB" sz="1000" dirty="0">
                <a:solidFill>
                  <a:schemeClr val="bg1"/>
                </a:solidFill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2514600" y="990600"/>
              <a:ext cx="609600" cy="609600"/>
            </a:xfrm>
            <a:prstGeom prst="ellipse">
              <a:avLst/>
            </a:prstGeom>
            <a:solidFill>
              <a:srgbClr val="00206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2500586" y="1130905"/>
              <a:ext cx="66075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</a:rPr>
                <a:t>Japanese</a:t>
              </a:r>
            </a:p>
            <a:p>
              <a:r>
                <a:rPr lang="en-US" sz="1000" dirty="0">
                  <a:solidFill>
                    <a:schemeClr val="bg1"/>
                  </a:solidFill>
                </a:rPr>
                <a:t>Cooks</a:t>
              </a:r>
              <a:endParaRPr lang="en-GB" sz="1000" dirty="0">
                <a:solidFill>
                  <a:schemeClr val="bg1"/>
                </a:solidFill>
              </a:endParaRPr>
            </a:p>
          </p:txBody>
        </p:sp>
        <p:sp>
          <p:nvSpPr>
            <p:cNvPr id="56" name="Oval 55"/>
            <p:cNvSpPr/>
            <p:nvPr/>
          </p:nvSpPr>
          <p:spPr>
            <a:xfrm>
              <a:off x="2438400" y="1752600"/>
              <a:ext cx="609600" cy="609600"/>
            </a:xfrm>
            <a:prstGeom prst="ellipse">
              <a:avLst/>
            </a:prstGeom>
            <a:solidFill>
              <a:srgbClr val="00206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2438400" y="1828800"/>
              <a:ext cx="62549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</a:rPr>
                <a:t>Finnish</a:t>
              </a:r>
            </a:p>
            <a:p>
              <a:r>
                <a:rPr lang="en-US" sz="1000" dirty="0">
                  <a:solidFill>
                    <a:schemeClr val="bg1"/>
                  </a:solidFill>
                </a:rPr>
                <a:t>Partners</a:t>
              </a:r>
              <a:endParaRPr lang="en-GB" sz="1000" dirty="0">
                <a:solidFill>
                  <a:schemeClr val="bg1"/>
                </a:solidFill>
              </a:endParaRPr>
            </a:p>
          </p:txBody>
        </p:sp>
        <p:sp>
          <p:nvSpPr>
            <p:cNvPr id="58" name="Oval 57"/>
            <p:cNvSpPr/>
            <p:nvPr/>
          </p:nvSpPr>
          <p:spPr>
            <a:xfrm>
              <a:off x="3352800" y="2667000"/>
              <a:ext cx="609600" cy="609600"/>
            </a:xfrm>
            <a:prstGeom prst="ellipse">
              <a:avLst/>
            </a:prstGeom>
            <a:solidFill>
              <a:srgbClr val="00206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3365018" y="2877980"/>
              <a:ext cx="62228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</a:rPr>
                <a:t>Fukuoka</a:t>
              </a:r>
              <a:endParaRPr lang="en-GB" sz="1000" dirty="0">
                <a:solidFill>
                  <a:schemeClr val="bg1"/>
                </a:solidFill>
              </a:endParaRPr>
            </a:p>
          </p:txBody>
        </p:sp>
        <p:sp>
          <p:nvSpPr>
            <p:cNvPr id="60" name="Oval 59"/>
            <p:cNvSpPr/>
            <p:nvPr/>
          </p:nvSpPr>
          <p:spPr>
            <a:xfrm>
              <a:off x="2438400" y="3124200"/>
              <a:ext cx="609600" cy="609600"/>
            </a:xfrm>
            <a:prstGeom prst="ellipse">
              <a:avLst/>
            </a:prstGeom>
            <a:solidFill>
              <a:srgbClr val="00206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2438400" y="3200400"/>
              <a:ext cx="61266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</a:rPr>
                <a:t>Bento</a:t>
              </a:r>
            </a:p>
            <a:p>
              <a:r>
                <a:rPr lang="en-US" sz="1000" dirty="0">
                  <a:solidFill>
                    <a:schemeClr val="bg1"/>
                  </a:solidFill>
                </a:rPr>
                <a:t>Supplier</a:t>
              </a:r>
              <a:endParaRPr lang="en-GB" sz="1000" dirty="0">
                <a:solidFill>
                  <a:schemeClr val="bg1"/>
                </a:solidFill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2438400" y="2438400"/>
              <a:ext cx="609600" cy="609600"/>
            </a:xfrm>
            <a:prstGeom prst="ellipse">
              <a:avLst/>
            </a:prstGeom>
            <a:solidFill>
              <a:srgbClr val="00206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2388101" y="2571690"/>
              <a:ext cx="66075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</a:rPr>
                <a:t>Japanese</a:t>
              </a:r>
            </a:p>
            <a:p>
              <a:r>
                <a:rPr lang="en-US" sz="1000" dirty="0">
                  <a:solidFill>
                    <a:schemeClr val="bg1"/>
                  </a:solidFill>
                </a:rPr>
                <a:t>Partners</a:t>
              </a:r>
              <a:endParaRPr lang="en-GB" sz="1000" dirty="0">
                <a:solidFill>
                  <a:schemeClr val="bg1"/>
                </a:solidFill>
              </a:endParaRPr>
            </a:p>
          </p:txBody>
        </p:sp>
        <p:cxnSp>
          <p:nvCxnSpPr>
            <p:cNvPr id="64" name="Straight Connector 63"/>
            <p:cNvCxnSpPr>
              <a:stCxn id="54" idx="5"/>
              <a:endCxn id="51" idx="1"/>
            </p:cNvCxnSpPr>
            <p:nvPr/>
          </p:nvCxnSpPr>
          <p:spPr>
            <a:xfrm>
              <a:off x="3034927" y="1510926"/>
              <a:ext cx="459441" cy="178548"/>
            </a:xfrm>
            <a:prstGeom prst="line">
              <a:avLst/>
            </a:prstGeom>
            <a:ln w="3175">
              <a:solidFill>
                <a:schemeClr val="tx1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>
              <a:stCxn id="56" idx="6"/>
              <a:endCxn id="51" idx="2"/>
            </p:cNvCxnSpPr>
            <p:nvPr/>
          </p:nvCxnSpPr>
          <p:spPr>
            <a:xfrm flipV="1">
              <a:off x="3048001" y="1905000"/>
              <a:ext cx="357093" cy="152400"/>
            </a:xfrm>
            <a:prstGeom prst="line">
              <a:avLst/>
            </a:prstGeom>
            <a:ln w="3175">
              <a:solidFill>
                <a:schemeClr val="tx1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>
              <a:stCxn id="62" idx="6"/>
              <a:endCxn id="58" idx="2"/>
            </p:cNvCxnSpPr>
            <p:nvPr/>
          </p:nvCxnSpPr>
          <p:spPr>
            <a:xfrm>
              <a:off x="3048000" y="2743200"/>
              <a:ext cx="304800" cy="22860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>
              <a:stCxn id="60" idx="6"/>
              <a:endCxn id="58" idx="2"/>
            </p:cNvCxnSpPr>
            <p:nvPr/>
          </p:nvCxnSpPr>
          <p:spPr>
            <a:xfrm flipV="1">
              <a:off x="3048000" y="2971800"/>
              <a:ext cx="304800" cy="45720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>
              <a:stCxn id="30" idx="2"/>
              <a:endCxn id="5" idx="6"/>
            </p:cNvCxnSpPr>
            <p:nvPr/>
          </p:nvCxnSpPr>
          <p:spPr>
            <a:xfrm flipH="1" flipV="1">
              <a:off x="7696200" y="1714500"/>
              <a:ext cx="304800" cy="152400"/>
            </a:xfrm>
            <a:prstGeom prst="line">
              <a:avLst/>
            </a:prstGeom>
            <a:ln w="3175">
              <a:solidFill>
                <a:schemeClr val="tx1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>
              <a:stCxn id="43" idx="0"/>
              <a:endCxn id="37" idx="4"/>
            </p:cNvCxnSpPr>
            <p:nvPr/>
          </p:nvCxnSpPr>
          <p:spPr>
            <a:xfrm flipV="1">
              <a:off x="4914900" y="4419600"/>
              <a:ext cx="228600" cy="152400"/>
            </a:xfrm>
            <a:prstGeom prst="line">
              <a:avLst/>
            </a:prstGeom>
            <a:ln w="3175">
              <a:solidFill>
                <a:schemeClr val="tx1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>
              <a:stCxn id="46" idx="1"/>
              <a:endCxn id="37" idx="4"/>
            </p:cNvCxnSpPr>
            <p:nvPr/>
          </p:nvCxnSpPr>
          <p:spPr>
            <a:xfrm flipH="1" flipV="1">
              <a:off x="5143501" y="4419601"/>
              <a:ext cx="192415" cy="230515"/>
            </a:xfrm>
            <a:prstGeom prst="line">
              <a:avLst/>
            </a:prstGeom>
            <a:ln w="3175">
              <a:solidFill>
                <a:schemeClr val="tx1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>
              <a:stCxn id="49" idx="0"/>
              <a:endCxn id="38" idx="4"/>
            </p:cNvCxnSpPr>
            <p:nvPr/>
          </p:nvCxnSpPr>
          <p:spPr>
            <a:xfrm flipV="1">
              <a:off x="6134100" y="4419600"/>
              <a:ext cx="76200" cy="152400"/>
            </a:xfrm>
            <a:prstGeom prst="line">
              <a:avLst/>
            </a:prstGeom>
            <a:ln w="3175">
              <a:solidFill>
                <a:schemeClr val="tx1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>
              <a:stCxn id="42" idx="1"/>
              <a:endCxn id="38" idx="4"/>
            </p:cNvCxnSpPr>
            <p:nvPr/>
          </p:nvCxnSpPr>
          <p:spPr>
            <a:xfrm flipH="1" flipV="1">
              <a:off x="6210301" y="4419601"/>
              <a:ext cx="344815" cy="230515"/>
            </a:xfrm>
            <a:prstGeom prst="line">
              <a:avLst/>
            </a:prstGeom>
            <a:ln w="3175">
              <a:solidFill>
                <a:schemeClr val="tx1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Oval 72"/>
            <p:cNvSpPr/>
            <p:nvPr/>
          </p:nvSpPr>
          <p:spPr>
            <a:xfrm>
              <a:off x="7938221" y="3962400"/>
              <a:ext cx="304800" cy="304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8395421" y="3787914"/>
              <a:ext cx="1156086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/>
                <a:t>Node properties</a:t>
              </a:r>
            </a:p>
            <a:p>
              <a:r>
                <a:rPr lang="en-US" sz="1000" dirty="0"/>
                <a:t>Problem definition</a:t>
              </a:r>
            </a:p>
            <a:p>
              <a:r>
                <a:rPr lang="en-US" sz="1000" dirty="0"/>
                <a:t>Goal definition</a:t>
              </a:r>
            </a:p>
            <a:p>
              <a:r>
                <a:rPr lang="en-US" sz="1000" dirty="0"/>
                <a:t>Knowledge</a:t>
              </a:r>
            </a:p>
            <a:p>
              <a:r>
                <a:rPr lang="en-US" sz="1000" dirty="0"/>
                <a:t>Bias </a:t>
              </a:r>
              <a:endParaRPr lang="en-GB" sz="1000" dirty="0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8395422" y="4702314"/>
              <a:ext cx="106471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/>
                <a:t>Communication:</a:t>
              </a:r>
            </a:p>
            <a:p>
              <a:r>
                <a:rPr lang="en-US" sz="1000" dirty="0"/>
                <a:t>Frequency</a:t>
              </a:r>
            </a:p>
            <a:p>
              <a:r>
                <a:rPr lang="en-US" sz="1000" dirty="0"/>
                <a:t>Timely</a:t>
              </a:r>
            </a:p>
            <a:p>
              <a:r>
                <a:rPr lang="en-US" sz="1000" dirty="0"/>
                <a:t>Accurate</a:t>
              </a:r>
              <a:endParaRPr lang="en-GB" sz="1000" dirty="0"/>
            </a:p>
          </p:txBody>
        </p:sp>
        <p:sp>
          <p:nvSpPr>
            <p:cNvPr id="76" name="Rectangle 75"/>
            <p:cNvSpPr/>
            <p:nvPr/>
          </p:nvSpPr>
          <p:spPr>
            <a:xfrm>
              <a:off x="7772400" y="3733800"/>
              <a:ext cx="1981200" cy="1752600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77" name="Straight Connector 76"/>
            <p:cNvCxnSpPr/>
            <p:nvPr/>
          </p:nvCxnSpPr>
          <p:spPr>
            <a:xfrm>
              <a:off x="7862021" y="4854714"/>
              <a:ext cx="457200" cy="0"/>
            </a:xfrm>
            <a:prstGeom prst="line">
              <a:avLst/>
            </a:prstGeom>
            <a:ln>
              <a:headEnd type="non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0" name="TextBox 79"/>
          <p:cNvSpPr txBox="1"/>
          <p:nvPr/>
        </p:nvSpPr>
        <p:spPr>
          <a:xfrm>
            <a:off x="568106" y="233120"/>
            <a:ext cx="75128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Design and build a Social Network and extract social capital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745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08" y="1069540"/>
            <a:ext cx="8371208" cy="55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thumb_IMG_6413_1024.jpg"/>
          <p:cNvPicPr>
            <a:picLocks noChangeAspect="1"/>
          </p:cNvPicPr>
          <p:nvPr/>
        </p:nvPicPr>
        <p:blipFill>
          <a:blip r:embed="rId3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4" name="Picture 3" descr="IMG_3642_1024.jpg"/>
          <p:cNvPicPr>
            <a:picLocks noChangeAspect="1"/>
          </p:cNvPicPr>
          <p:nvPr/>
        </p:nvPicPr>
        <p:blipFill>
          <a:blip r:embed="rId4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" y="0"/>
            <a:ext cx="4017208" cy="68517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69122" y="233120"/>
            <a:ext cx="70671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Set measurable business targets for the Social Business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180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434" y="985981"/>
            <a:ext cx="8488172" cy="5648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thumb_IMG_6413_1024.jpg"/>
          <p:cNvPicPr>
            <a:picLocks noChangeAspect="1"/>
          </p:cNvPicPr>
          <p:nvPr/>
        </p:nvPicPr>
        <p:blipFill>
          <a:blip r:embed="rId3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6" name="Picture 5" descr="IMG_3642_1024.jpg"/>
          <p:cNvPicPr>
            <a:picLocks noChangeAspect="1"/>
          </p:cNvPicPr>
          <p:nvPr/>
        </p:nvPicPr>
        <p:blipFill>
          <a:blip r:embed="rId4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" y="0"/>
            <a:ext cx="4017208" cy="68517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69122" y="233120"/>
            <a:ext cx="61141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Set collaboration targets for the Social Business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19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325_10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IMG_5051_102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4088"/>
            <a:ext cx="3045215" cy="2283911"/>
          </a:xfrm>
          <a:prstGeom prst="rect">
            <a:avLst/>
          </a:prstGeom>
        </p:spPr>
      </p:pic>
      <p:pic>
        <p:nvPicPr>
          <p:cNvPr id="5" name="Picture 4" descr="IMG_5090_102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977" y="3960635"/>
            <a:ext cx="2173023" cy="28973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36974" y="233120"/>
            <a:ext cx="62438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/>
              <a:t>Uber</a:t>
            </a:r>
            <a:r>
              <a:rPr lang="en-US" sz="2800" b="1" dirty="0" smtClean="0"/>
              <a:t> type of approach for social services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442126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N1683_10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 descr="thumb_DSCN0340_102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322968"/>
            <a:ext cx="6046708" cy="4535031"/>
          </a:xfrm>
          <a:prstGeom prst="rect">
            <a:avLst/>
          </a:prstGeom>
        </p:spPr>
      </p:pic>
      <p:pic>
        <p:nvPicPr>
          <p:cNvPr id="3" name="Picture 2" descr="IMG_0640_102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378" y="2322968"/>
            <a:ext cx="3396622" cy="45288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11716" y="116136"/>
            <a:ext cx="77008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Social Business and Sustainable Housing and Infrastructure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038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2106547" y="1589959"/>
            <a:ext cx="1320011" cy="1334747"/>
            <a:chOff x="852158" y="1063550"/>
            <a:chExt cx="1320011" cy="1334747"/>
          </a:xfrm>
        </p:grpSpPr>
        <p:sp>
          <p:nvSpPr>
            <p:cNvPr id="2" name="Oval 1"/>
            <p:cNvSpPr/>
            <p:nvPr/>
          </p:nvSpPr>
          <p:spPr>
            <a:xfrm>
              <a:off x="852158" y="1063550"/>
              <a:ext cx="1320011" cy="1334747"/>
            </a:xfrm>
            <a:prstGeom prst="ellipse">
              <a:avLst/>
            </a:prstGeom>
            <a:solidFill>
              <a:schemeClr val="tx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062715" y="1444832"/>
              <a:ext cx="92845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Product</a:t>
              </a:r>
            </a:p>
            <a:p>
              <a:r>
                <a:rPr lang="en-US" dirty="0" smtClean="0">
                  <a:solidFill>
                    <a:schemeClr val="bg1"/>
                  </a:solidFill>
                </a:rPr>
                <a:t>Service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14966" y="1969260"/>
            <a:ext cx="915635" cy="914400"/>
            <a:chOff x="4428669" y="606351"/>
            <a:chExt cx="915635" cy="914400"/>
          </a:xfrm>
          <a:solidFill>
            <a:srgbClr val="008000"/>
          </a:solidFill>
        </p:grpSpPr>
        <p:sp>
          <p:nvSpPr>
            <p:cNvPr id="4" name="Oval 3"/>
            <p:cNvSpPr/>
            <p:nvPr/>
          </p:nvSpPr>
          <p:spPr>
            <a:xfrm>
              <a:off x="4429904" y="606351"/>
              <a:ext cx="914400" cy="9144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428669" y="959652"/>
              <a:ext cx="91563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FFFF"/>
                  </a:solidFill>
                </a:rPr>
                <a:t>Bio-friendly</a:t>
              </a:r>
              <a:endParaRPr lang="en-US" sz="12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551327" y="293894"/>
            <a:ext cx="914400" cy="914400"/>
            <a:chOff x="4429904" y="606351"/>
            <a:chExt cx="914400" cy="914400"/>
          </a:xfrm>
          <a:solidFill>
            <a:schemeClr val="accent4"/>
          </a:solidFill>
        </p:grpSpPr>
        <p:sp>
          <p:nvSpPr>
            <p:cNvPr id="8" name="Oval 7"/>
            <p:cNvSpPr/>
            <p:nvPr/>
          </p:nvSpPr>
          <p:spPr>
            <a:xfrm>
              <a:off x="4429904" y="606351"/>
              <a:ext cx="914400" cy="9144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512214" y="959652"/>
              <a:ext cx="723275" cy="27699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FFFF"/>
                  </a:solidFill>
                </a:rPr>
                <a:t>Modular</a:t>
              </a:r>
              <a:endParaRPr lang="en-US" sz="12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750112" y="894486"/>
            <a:ext cx="914400" cy="914400"/>
            <a:chOff x="4429904" y="606351"/>
            <a:chExt cx="914400" cy="914400"/>
          </a:xfrm>
          <a:solidFill>
            <a:srgbClr val="800000"/>
          </a:solidFill>
        </p:grpSpPr>
        <p:sp>
          <p:nvSpPr>
            <p:cNvPr id="11" name="Oval 10"/>
            <p:cNvSpPr/>
            <p:nvPr/>
          </p:nvSpPr>
          <p:spPr>
            <a:xfrm>
              <a:off x="4429904" y="606351"/>
              <a:ext cx="914400" cy="9144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595759" y="817797"/>
              <a:ext cx="6353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FFFF"/>
                  </a:solidFill>
                </a:rPr>
                <a:t>Social</a:t>
              </a:r>
            </a:p>
            <a:p>
              <a:r>
                <a:rPr lang="en-US" sz="1200" dirty="0" smtClean="0">
                  <a:solidFill>
                    <a:srgbClr val="FFFFFF"/>
                  </a:solidFill>
                </a:rPr>
                <a:t>Benefit</a:t>
              </a:r>
              <a:endParaRPr lang="en-US" sz="12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488526" y="5884040"/>
            <a:ext cx="914400" cy="914400"/>
            <a:chOff x="4429904" y="606351"/>
            <a:chExt cx="914400" cy="914400"/>
          </a:xfrm>
          <a:solidFill>
            <a:schemeClr val="tx1"/>
          </a:solidFill>
        </p:grpSpPr>
        <p:sp>
          <p:nvSpPr>
            <p:cNvPr id="21" name="Oval 20"/>
            <p:cNvSpPr/>
            <p:nvPr/>
          </p:nvSpPr>
          <p:spPr>
            <a:xfrm>
              <a:off x="4429904" y="606351"/>
              <a:ext cx="914400" cy="9144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462087" y="829217"/>
              <a:ext cx="8537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FFFF"/>
                  </a:solidFill>
                </a:rPr>
                <a:t>Paying</a:t>
              </a:r>
            </a:p>
            <a:p>
              <a:r>
                <a:rPr lang="en-US" sz="1200" dirty="0" smtClean="0">
                  <a:solidFill>
                    <a:srgbClr val="FFFFFF"/>
                  </a:solidFill>
                </a:rPr>
                <a:t>Customers</a:t>
              </a:r>
              <a:endParaRPr lang="en-US" sz="12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4607329" y="1595214"/>
            <a:ext cx="1397483" cy="1334747"/>
            <a:chOff x="852158" y="1063550"/>
            <a:chExt cx="1397483" cy="1334747"/>
          </a:xfrm>
        </p:grpSpPr>
        <p:sp>
          <p:nvSpPr>
            <p:cNvPr id="27" name="Oval 26"/>
            <p:cNvSpPr/>
            <p:nvPr/>
          </p:nvSpPr>
          <p:spPr>
            <a:xfrm>
              <a:off x="852158" y="1063550"/>
              <a:ext cx="1320011" cy="1334747"/>
            </a:xfrm>
            <a:prstGeom prst="ellipse">
              <a:avLst/>
            </a:prstGeom>
            <a:solidFill>
              <a:schemeClr val="tx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878916" y="1444832"/>
              <a:ext cx="137072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National</a:t>
              </a:r>
            </a:p>
            <a:p>
              <a:r>
                <a:rPr lang="en-US" dirty="0" smtClean="0">
                  <a:solidFill>
                    <a:schemeClr val="bg1"/>
                  </a:solidFill>
                </a:rPr>
                <a:t>Government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3414242" y="3427053"/>
            <a:ext cx="1320011" cy="1334747"/>
            <a:chOff x="852158" y="1063550"/>
            <a:chExt cx="1320011" cy="1334747"/>
          </a:xfrm>
        </p:grpSpPr>
        <p:sp>
          <p:nvSpPr>
            <p:cNvPr id="39" name="Oval 38"/>
            <p:cNvSpPr/>
            <p:nvPr/>
          </p:nvSpPr>
          <p:spPr>
            <a:xfrm>
              <a:off x="852158" y="1063550"/>
              <a:ext cx="1320011" cy="1334747"/>
            </a:xfrm>
            <a:prstGeom prst="ellipse">
              <a:avLst/>
            </a:prstGeom>
            <a:solidFill>
              <a:schemeClr val="tx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052666" y="1335179"/>
              <a:ext cx="99257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Local </a:t>
              </a:r>
              <a:endParaRPr lang="en-US" dirty="0">
                <a:solidFill>
                  <a:schemeClr val="bg1"/>
                </a:solidFill>
              </a:endParaRPr>
            </a:p>
            <a:p>
              <a:r>
                <a:rPr lang="en-US" dirty="0" smtClean="0">
                  <a:solidFill>
                    <a:schemeClr val="bg1"/>
                  </a:solidFill>
                </a:rPr>
                <a:t>Business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45" name="Straight Connector 44"/>
          <p:cNvCxnSpPr>
            <a:stCxn id="4" idx="6"/>
            <a:endCxn id="2" idx="1"/>
          </p:cNvCxnSpPr>
          <p:nvPr/>
        </p:nvCxnSpPr>
        <p:spPr>
          <a:xfrm flipV="1">
            <a:off x="1530601" y="1785428"/>
            <a:ext cx="769257" cy="64103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stCxn id="11" idx="5"/>
            <a:endCxn id="2" idx="1"/>
          </p:cNvCxnSpPr>
          <p:nvPr/>
        </p:nvCxnSpPr>
        <p:spPr>
          <a:xfrm>
            <a:off x="1530601" y="1674975"/>
            <a:ext cx="769257" cy="11045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stCxn id="2" idx="1"/>
            <a:endCxn id="8" idx="4"/>
          </p:cNvCxnSpPr>
          <p:nvPr/>
        </p:nvCxnSpPr>
        <p:spPr>
          <a:xfrm flipH="1" flipV="1">
            <a:off x="2008527" y="1208294"/>
            <a:ext cx="291331" cy="57713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3" name="Group 52"/>
          <p:cNvGrpSpPr/>
          <p:nvPr/>
        </p:nvGrpSpPr>
        <p:grpSpPr>
          <a:xfrm>
            <a:off x="5570581" y="3857984"/>
            <a:ext cx="914400" cy="914400"/>
            <a:chOff x="4429904" y="606351"/>
            <a:chExt cx="914400" cy="914400"/>
          </a:xfrm>
          <a:solidFill>
            <a:schemeClr val="tx1"/>
          </a:solidFill>
        </p:grpSpPr>
        <p:sp>
          <p:nvSpPr>
            <p:cNvPr id="54" name="Oval 53"/>
            <p:cNvSpPr/>
            <p:nvPr/>
          </p:nvSpPr>
          <p:spPr>
            <a:xfrm>
              <a:off x="4429904" y="606351"/>
              <a:ext cx="914400" cy="9144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4528923" y="779081"/>
              <a:ext cx="71485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FFFF"/>
                  </a:solidFill>
                </a:rPr>
                <a:t>Service </a:t>
              </a:r>
            </a:p>
            <a:p>
              <a:r>
                <a:rPr lang="en-US" sz="1200" dirty="0" smtClean="0">
                  <a:solidFill>
                    <a:srgbClr val="FFFFFF"/>
                  </a:solidFill>
                </a:rPr>
                <a:t>Provider</a:t>
              </a:r>
              <a:endParaRPr lang="en-US" sz="12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7320616" y="5233900"/>
            <a:ext cx="914400" cy="914400"/>
            <a:chOff x="4429904" y="606351"/>
            <a:chExt cx="914400" cy="914400"/>
          </a:xfrm>
          <a:solidFill>
            <a:schemeClr val="tx1"/>
          </a:solidFill>
        </p:grpSpPr>
        <p:sp>
          <p:nvSpPr>
            <p:cNvPr id="57" name="Oval 56"/>
            <p:cNvSpPr/>
            <p:nvPr/>
          </p:nvSpPr>
          <p:spPr>
            <a:xfrm>
              <a:off x="4429904" y="606351"/>
              <a:ext cx="914400" cy="9144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4462087" y="829217"/>
              <a:ext cx="8537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FFFF"/>
                  </a:solidFill>
                </a:rPr>
                <a:t>Paying</a:t>
              </a:r>
            </a:p>
            <a:p>
              <a:r>
                <a:rPr lang="en-US" sz="1200" dirty="0" smtClean="0">
                  <a:solidFill>
                    <a:srgbClr val="FFFFFF"/>
                  </a:solidFill>
                </a:rPr>
                <a:t>Customers</a:t>
              </a:r>
              <a:endParaRPr lang="en-US" sz="12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7745633" y="4320621"/>
            <a:ext cx="914400" cy="914400"/>
            <a:chOff x="4429904" y="606351"/>
            <a:chExt cx="914400" cy="914400"/>
          </a:xfrm>
          <a:solidFill>
            <a:schemeClr val="tx1"/>
          </a:solidFill>
        </p:grpSpPr>
        <p:sp>
          <p:nvSpPr>
            <p:cNvPr id="60" name="Oval 59"/>
            <p:cNvSpPr/>
            <p:nvPr/>
          </p:nvSpPr>
          <p:spPr>
            <a:xfrm>
              <a:off x="4429904" y="606351"/>
              <a:ext cx="914400" cy="9144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4462087" y="829217"/>
              <a:ext cx="8537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FFFF"/>
                  </a:solidFill>
                </a:rPr>
                <a:t>Paying</a:t>
              </a:r>
            </a:p>
            <a:p>
              <a:r>
                <a:rPr lang="en-US" sz="1200" dirty="0" smtClean="0">
                  <a:solidFill>
                    <a:srgbClr val="FFFFFF"/>
                  </a:solidFill>
                </a:rPr>
                <a:t>Customers</a:t>
              </a:r>
              <a:endParaRPr lang="en-US" sz="1200" dirty="0">
                <a:solidFill>
                  <a:srgbClr val="FFFFFF"/>
                </a:solidFill>
              </a:endParaRPr>
            </a:p>
          </p:txBody>
        </p:sp>
      </p:grpSp>
      <p:cxnSp>
        <p:nvCxnSpPr>
          <p:cNvPr id="63" name="Straight Connector 62"/>
          <p:cNvCxnSpPr>
            <a:stCxn id="54" idx="5"/>
            <a:endCxn id="21" idx="1"/>
          </p:cNvCxnSpPr>
          <p:nvPr/>
        </p:nvCxnSpPr>
        <p:spPr>
          <a:xfrm>
            <a:off x="6351070" y="4638473"/>
            <a:ext cx="271367" cy="137947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>
            <a:stCxn id="54" idx="5"/>
            <a:endCxn id="57" idx="1"/>
          </p:cNvCxnSpPr>
          <p:nvPr/>
        </p:nvCxnSpPr>
        <p:spPr>
          <a:xfrm>
            <a:off x="6351070" y="4638473"/>
            <a:ext cx="1103457" cy="72933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>
            <a:stCxn id="54" idx="5"/>
            <a:endCxn id="60" idx="2"/>
          </p:cNvCxnSpPr>
          <p:nvPr/>
        </p:nvCxnSpPr>
        <p:spPr>
          <a:xfrm>
            <a:off x="6351070" y="4638473"/>
            <a:ext cx="1394563" cy="13934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>
            <a:stCxn id="2" idx="5"/>
            <a:endCxn id="39" idx="1"/>
          </p:cNvCxnSpPr>
          <p:nvPr/>
        </p:nvCxnSpPr>
        <p:spPr>
          <a:xfrm>
            <a:off x="3233247" y="2729237"/>
            <a:ext cx="374306" cy="89328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>
            <a:stCxn id="2" idx="6"/>
            <a:endCxn id="28" idx="1"/>
          </p:cNvCxnSpPr>
          <p:nvPr/>
        </p:nvCxnSpPr>
        <p:spPr>
          <a:xfrm>
            <a:off x="3426558" y="2257333"/>
            <a:ext cx="1207529" cy="4232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>
            <a:stCxn id="39" idx="6"/>
            <a:endCxn id="54" idx="2"/>
          </p:cNvCxnSpPr>
          <p:nvPr/>
        </p:nvCxnSpPr>
        <p:spPr>
          <a:xfrm>
            <a:off x="4734253" y="4094427"/>
            <a:ext cx="836328" cy="220757"/>
          </a:xfrm>
          <a:prstGeom prst="line">
            <a:avLst/>
          </a:prstGeom>
          <a:ln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>
            <a:stCxn id="27" idx="4"/>
            <a:endCxn id="54" idx="0"/>
          </p:cNvCxnSpPr>
          <p:nvPr/>
        </p:nvCxnSpPr>
        <p:spPr>
          <a:xfrm>
            <a:off x="5267335" y="2929961"/>
            <a:ext cx="760446" cy="92802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0" name="TextBox 99"/>
          <p:cNvSpPr txBox="1"/>
          <p:nvPr/>
        </p:nvSpPr>
        <p:spPr>
          <a:xfrm>
            <a:off x="2813868" y="346968"/>
            <a:ext cx="48321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Export B2B Social Business Solutions</a:t>
            </a:r>
            <a:endParaRPr lang="en-US" sz="2400" b="1" dirty="0"/>
          </a:p>
        </p:txBody>
      </p:sp>
      <p:cxnSp>
        <p:nvCxnSpPr>
          <p:cNvPr id="103" name="Straight Connector 102"/>
          <p:cNvCxnSpPr/>
          <p:nvPr/>
        </p:nvCxnSpPr>
        <p:spPr>
          <a:xfrm flipV="1">
            <a:off x="2596668" y="938812"/>
            <a:ext cx="2141602" cy="310689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>
          <a:xfrm flipV="1">
            <a:off x="4573911" y="2088225"/>
            <a:ext cx="2141602" cy="310689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5" name="TextBox 104"/>
          <p:cNvSpPr txBox="1"/>
          <p:nvPr/>
        </p:nvSpPr>
        <p:spPr>
          <a:xfrm>
            <a:off x="750112" y="4743214"/>
            <a:ext cx="34676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Cost Effective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HW cost low/free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SW cost incremental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Build Service Providers Business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27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3-15 at 13.49.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91" y="100272"/>
            <a:ext cx="8940800" cy="6718300"/>
          </a:xfrm>
          <a:prstGeom prst="rect">
            <a:avLst/>
          </a:prstGeom>
        </p:spPr>
      </p:pic>
      <p:pic>
        <p:nvPicPr>
          <p:cNvPr id="3" name="Picture 2" descr="Screen Shot 2016-03-17 at 12.01.3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91" y="4561202"/>
            <a:ext cx="2514072" cy="1989397"/>
          </a:xfrm>
          <a:prstGeom prst="rect">
            <a:avLst/>
          </a:prstGeom>
        </p:spPr>
      </p:pic>
      <p:pic>
        <p:nvPicPr>
          <p:cNvPr id="4" name="Picture 3" descr="Screen Shot 2016-03-17 at 12.40.4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420" y="300583"/>
            <a:ext cx="2610781" cy="80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689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_6210_10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2562"/>
            <a:ext cx="9144000" cy="6135438"/>
          </a:xfrm>
          <a:prstGeom prst="rect">
            <a:avLst/>
          </a:prstGeom>
        </p:spPr>
      </p:pic>
      <p:pic>
        <p:nvPicPr>
          <p:cNvPr id="2" name="Picture 1" descr="DSC_6200_102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4615859" cy="3101280"/>
          </a:xfrm>
          <a:prstGeom prst="rect">
            <a:avLst/>
          </a:prstGeom>
        </p:spPr>
      </p:pic>
      <p:pic>
        <p:nvPicPr>
          <p:cNvPr id="3" name="Picture 2" descr="DSC_6208_102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140" y="0"/>
            <a:ext cx="4615860" cy="31012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54699" y="233120"/>
            <a:ext cx="57649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Social Business to cope with natural hazards</a:t>
            </a:r>
            <a:endParaRPr lang="en-US" sz="24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026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6419_10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07719" cy="6858000"/>
          </a:xfrm>
          <a:prstGeom prst="rect">
            <a:avLst/>
          </a:prstGeom>
        </p:spPr>
      </p:pic>
      <p:pic>
        <p:nvPicPr>
          <p:cNvPr id="3" name="Picture 2" descr="DSC_6420_102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152" y="0"/>
            <a:ext cx="4607719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89133" y="233120"/>
            <a:ext cx="42111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Social Business for human rights</a:t>
            </a:r>
            <a:endParaRPr lang="en-US" sz="24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754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6171_10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9976"/>
            <a:ext cx="9144000" cy="6135438"/>
          </a:xfrm>
          <a:prstGeom prst="rect">
            <a:avLst/>
          </a:prstGeom>
        </p:spPr>
      </p:pic>
      <p:pic>
        <p:nvPicPr>
          <p:cNvPr id="3" name="Picture 2" descr="DSC_6176_102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07774"/>
            <a:ext cx="1420265" cy="21169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55207" y="221075"/>
            <a:ext cx="40922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Social Business for world peace</a:t>
            </a:r>
            <a:endParaRPr lang="en-US" sz="24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602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umb_DSC_5350_10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5600"/>
            <a:ext cx="4845610" cy="3251306"/>
          </a:xfrm>
          <a:prstGeom prst="rect">
            <a:avLst/>
          </a:prstGeom>
        </p:spPr>
      </p:pic>
      <p:pic>
        <p:nvPicPr>
          <p:cNvPr id="3" name="Picture 2" descr="DSCN2448_102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610" y="355600"/>
            <a:ext cx="4298390" cy="3223793"/>
          </a:xfrm>
          <a:prstGeom prst="rect">
            <a:avLst/>
          </a:prstGeom>
        </p:spPr>
      </p:pic>
      <p:pic>
        <p:nvPicPr>
          <p:cNvPr id="4" name="Picture 3" descr="thumb_DSCN0086_102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9238"/>
            <a:ext cx="4611684" cy="3458762"/>
          </a:xfrm>
          <a:prstGeom prst="rect">
            <a:avLst/>
          </a:prstGeom>
        </p:spPr>
      </p:pic>
      <p:pic>
        <p:nvPicPr>
          <p:cNvPr id="6" name="Picture 5" descr="IMG_1570_102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684" y="3458762"/>
            <a:ext cx="4532316" cy="33992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037029" y="401074"/>
            <a:ext cx="1071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Mongolia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3418" y="3469759"/>
            <a:ext cx="923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Somalia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123126" y="3495833"/>
            <a:ext cx="977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Vietnam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5827" y="-32604"/>
            <a:ext cx="89831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To sum up the world market for Finnish Social Businesses is immense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751747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N1887_10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58953"/>
            <a:ext cx="7772400" cy="1470025"/>
          </a:xfrm>
        </p:spPr>
        <p:txBody>
          <a:bodyPr>
            <a:normAutofit/>
          </a:bodyPr>
          <a:lstStyle/>
          <a:p>
            <a:r>
              <a:rPr lang="en-US" sz="5400" dirty="0" smtClean="0"/>
              <a:t>THANK YOU!</a:t>
            </a:r>
            <a:endParaRPr lang="en-US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888844"/>
            <a:ext cx="6400800" cy="17526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Andrew Rebeiro-Hargrave</a:t>
            </a:r>
          </a:p>
          <a:p>
            <a:r>
              <a:rPr lang="en-US" sz="2000" dirty="0" smtClean="0">
                <a:solidFill>
                  <a:srgbClr val="FFFFFF"/>
                </a:solidFill>
              </a:rPr>
              <a:t>Academic Visitor, Aalto University, School of Science</a:t>
            </a:r>
          </a:p>
          <a:p>
            <a:r>
              <a:rPr lang="en-US" sz="2000" dirty="0" smtClean="0">
                <a:solidFill>
                  <a:srgbClr val="FFFFFF"/>
                </a:solidFill>
              </a:rPr>
              <a:t>Department of Industrial Engineering and Management</a:t>
            </a:r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019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268" y="0"/>
            <a:ext cx="82296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sz="3600" b="1" dirty="0" smtClean="0">
                <a:solidFill>
                  <a:srgbClr val="000000"/>
                </a:solidFill>
                <a:latin typeface="+mn-lt"/>
              </a:rPr>
              <a:t>Social Enterprise Definition</a:t>
            </a:r>
            <a:endParaRPr lang="en-GB" sz="3600" b="1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7269" y="1378460"/>
            <a:ext cx="8718628" cy="1813452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  <a:defRPr/>
            </a:pPr>
            <a:r>
              <a:rPr lang="en-GB" sz="2400" b="1" dirty="0" smtClean="0">
                <a:solidFill>
                  <a:srgbClr val="000000"/>
                </a:solidFill>
              </a:rPr>
              <a:t>Social Enterprise </a:t>
            </a:r>
            <a:r>
              <a:rPr lang="en-GB" sz="2400" dirty="0" smtClean="0">
                <a:solidFill>
                  <a:srgbClr val="000000"/>
                </a:solidFill>
              </a:rPr>
              <a:t>is a </a:t>
            </a:r>
            <a:r>
              <a:rPr lang="en-GB" sz="2400" dirty="0">
                <a:solidFill>
                  <a:srgbClr val="000000"/>
                </a:solidFill>
              </a:rPr>
              <a:t>business that trades to achieve </a:t>
            </a:r>
            <a:r>
              <a:rPr lang="en-GB" sz="2400" dirty="0" smtClean="0">
                <a:solidFill>
                  <a:srgbClr val="000000"/>
                </a:solidFill>
              </a:rPr>
              <a:t>explicit </a:t>
            </a:r>
            <a:r>
              <a:rPr lang="en-GB" sz="2400" dirty="0">
                <a:solidFill>
                  <a:srgbClr val="000000"/>
                </a:solidFill>
              </a:rPr>
              <a:t>social </a:t>
            </a:r>
            <a:r>
              <a:rPr lang="en-GB" sz="2400" dirty="0" smtClean="0">
                <a:solidFill>
                  <a:srgbClr val="000000"/>
                </a:solidFill>
              </a:rPr>
              <a:t>aims</a:t>
            </a:r>
            <a:endParaRPr lang="en-GB" sz="2400" dirty="0">
              <a:solidFill>
                <a:srgbClr val="000000"/>
              </a:solidFill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en-GB" sz="2400" dirty="0">
                <a:solidFill>
                  <a:srgbClr val="000000"/>
                </a:solidFill>
              </a:rPr>
              <a:t>Social enterprises create social change </a:t>
            </a:r>
            <a:r>
              <a:rPr lang="en-GB" sz="2400" dirty="0" smtClean="0">
                <a:solidFill>
                  <a:srgbClr val="000000"/>
                </a:solidFill>
              </a:rPr>
              <a:t>and begin </a:t>
            </a:r>
            <a:r>
              <a:rPr lang="en-GB" sz="2400" dirty="0">
                <a:solidFill>
                  <a:srgbClr val="000000"/>
                </a:solidFill>
              </a:rPr>
              <a:t>with the dreams and aspirations of people </a:t>
            </a:r>
            <a:r>
              <a:rPr lang="en-GB" sz="2400" dirty="0" smtClean="0">
                <a:solidFill>
                  <a:srgbClr val="000000"/>
                </a:solidFill>
              </a:rPr>
              <a:t>and </a:t>
            </a:r>
            <a:r>
              <a:rPr lang="en-GB" sz="2400" dirty="0">
                <a:solidFill>
                  <a:srgbClr val="000000"/>
                </a:solidFill>
              </a:rPr>
              <a:t>communities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100288-64FD-441C-B6ED-073FC7169D95}" type="slidenum">
              <a:rPr smtClean="0"/>
              <a:pPr>
                <a:defRPr/>
              </a:pPr>
              <a:t>5</a:t>
            </a:fld>
            <a:endParaRPr dirty="0"/>
          </a:p>
        </p:txBody>
      </p:sp>
      <p:sp>
        <p:nvSpPr>
          <p:cNvPr id="8" name="TextBox 7"/>
          <p:cNvSpPr txBox="1"/>
          <p:nvPr/>
        </p:nvSpPr>
        <p:spPr>
          <a:xfrm>
            <a:off x="187269" y="3534151"/>
            <a:ext cx="8718628" cy="3046988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/>
            </a:pPr>
            <a:r>
              <a:rPr lang="en-US" sz="2400" b="1" dirty="0">
                <a:solidFill>
                  <a:srgbClr val="000000"/>
                </a:solidFill>
              </a:rPr>
              <a:t>Social Entrepreneurs </a:t>
            </a:r>
            <a:r>
              <a:rPr lang="en-US" sz="2400" dirty="0">
                <a:solidFill>
                  <a:srgbClr val="000000"/>
                </a:solidFill>
              </a:rPr>
              <a:t>develop innovative solutions </a:t>
            </a:r>
            <a:r>
              <a:rPr lang="en-US" sz="2400" b="1" u="sng" dirty="0">
                <a:solidFill>
                  <a:srgbClr val="000000"/>
                </a:solidFill>
              </a:rPr>
              <a:t>to society’s most  significant </a:t>
            </a:r>
            <a:r>
              <a:rPr lang="en-US" sz="2400" b="1" u="sng" dirty="0" smtClean="0">
                <a:solidFill>
                  <a:srgbClr val="000000"/>
                </a:solidFill>
              </a:rPr>
              <a:t>problems</a:t>
            </a:r>
            <a:endParaRPr lang="en-US" sz="2400" b="1" u="sng" dirty="0">
              <a:solidFill>
                <a:srgbClr val="00000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solidFill>
                  <a:srgbClr val="000000"/>
                </a:solidFill>
              </a:rPr>
              <a:t>Solving or eliminating a significant social problem requires addressing its root cause (s</a:t>
            </a:r>
            <a:r>
              <a:rPr lang="en-US" sz="2400" dirty="0" smtClean="0">
                <a:solidFill>
                  <a:srgbClr val="000000"/>
                </a:solidFill>
              </a:rPr>
              <a:t>)</a:t>
            </a:r>
            <a:endParaRPr lang="en-US" sz="2400" dirty="0">
              <a:solidFill>
                <a:srgbClr val="00000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solidFill>
                  <a:srgbClr val="000000"/>
                </a:solidFill>
              </a:rPr>
              <a:t>Addressing the root cause (s) of a significant social problem requires </a:t>
            </a:r>
            <a:r>
              <a:rPr lang="en-US" sz="2400" b="1" dirty="0">
                <a:solidFill>
                  <a:srgbClr val="000000"/>
                </a:solidFill>
              </a:rPr>
              <a:t>more than incremental change</a:t>
            </a:r>
            <a:r>
              <a:rPr lang="en-US" sz="2400" dirty="0">
                <a:solidFill>
                  <a:srgbClr val="000000"/>
                </a:solidFill>
              </a:rPr>
              <a:t>, e.g.</a:t>
            </a:r>
            <a:r>
              <a:rPr lang="en-US" sz="2400" dirty="0" smtClean="0">
                <a:solidFill>
                  <a:srgbClr val="000000"/>
                </a:solidFill>
              </a:rPr>
              <a:t>, change </a:t>
            </a:r>
            <a:r>
              <a:rPr lang="en-US" sz="2400" dirty="0">
                <a:solidFill>
                  <a:srgbClr val="000000"/>
                </a:solidFill>
              </a:rPr>
              <a:t>that addresses only part of the problem and/or change that cannot be sustained over time</a:t>
            </a:r>
            <a:r>
              <a:rPr lang="en-US" sz="2400" dirty="0" smtClean="0">
                <a:solidFill>
                  <a:srgbClr val="000000"/>
                </a:solidFill>
              </a:rPr>
              <a:t>.</a:t>
            </a: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4" name="Picture 3" descr="Screen Shot 2016-03-17 at 12.06.3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9" y="38874"/>
            <a:ext cx="1579086" cy="1313479"/>
          </a:xfrm>
          <a:prstGeom prst="rect">
            <a:avLst/>
          </a:prstGeom>
        </p:spPr>
      </p:pic>
      <p:pic>
        <p:nvPicPr>
          <p:cNvPr id="5" name="Picture 4" descr="Screen Shot 2016-03-17 at 12.07.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429" y="125953"/>
            <a:ext cx="1569468" cy="1252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984285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3-15 at 12.18.5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700"/>
            <a:ext cx="9144000" cy="57926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63922" y="35080"/>
            <a:ext cx="70377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What are society’s most significant problems?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456354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3-15 at 12.26.3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3600"/>
            <a:ext cx="9144000" cy="51244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8914" y="87265"/>
            <a:ext cx="78840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Social Businesses need to engineer, manufacture and export </a:t>
            </a:r>
          </a:p>
          <a:p>
            <a:r>
              <a:rPr lang="en-US" sz="2400" b="1" dirty="0"/>
              <a:t>p</a:t>
            </a:r>
            <a:r>
              <a:rPr lang="en-US" sz="2400" b="1" dirty="0" smtClean="0"/>
              <a:t>roducts to meet social and ecologically demand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552368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03-15 at 20.27.1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659" y="0"/>
            <a:ext cx="5702300" cy="3753490"/>
          </a:xfrm>
          <a:prstGeom prst="rect">
            <a:avLst/>
          </a:prstGeom>
        </p:spPr>
      </p:pic>
      <p:pic>
        <p:nvPicPr>
          <p:cNvPr id="2" name="Picture 1" descr="Screen Shot 2016-03-15 at 20.23.1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5546810" cy="3258752"/>
          </a:xfrm>
          <a:prstGeom prst="rect">
            <a:avLst/>
          </a:prstGeom>
        </p:spPr>
      </p:pic>
      <p:pic>
        <p:nvPicPr>
          <p:cNvPr id="3" name="Picture 2" descr="Screen Shot 2016-03-15 at 20.25.1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419" y="3258753"/>
            <a:ext cx="8249250" cy="35992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419" y="2673847"/>
            <a:ext cx="56416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Micro Finance (</a:t>
            </a:r>
            <a:r>
              <a:rPr lang="en-US" sz="2400" dirty="0" err="1" smtClean="0">
                <a:solidFill>
                  <a:srgbClr val="000000"/>
                </a:solidFill>
              </a:rPr>
              <a:t>Grameen</a:t>
            </a:r>
            <a:r>
              <a:rPr lang="en-US" sz="2400" dirty="0" smtClean="0">
                <a:solidFill>
                  <a:srgbClr val="000000"/>
                </a:solidFill>
              </a:rPr>
              <a:t> Bank), Bangladesh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72917" y="2815795"/>
            <a:ext cx="23682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000000"/>
                </a:solidFill>
              </a:rPr>
              <a:t>Danone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Youghart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58101" y="6396335"/>
            <a:ext cx="10973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Mexico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5560" y="-50812"/>
            <a:ext cx="52009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FFFF"/>
                </a:solidFill>
              </a:rPr>
              <a:t>Social Business Customers</a:t>
            </a:r>
            <a:endParaRPr lang="en-US" sz="3600" b="1" dirty="0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45560" y="186919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7.06 million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borrowers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97 </a:t>
            </a:r>
            <a:r>
              <a:rPr lang="en-US" dirty="0">
                <a:solidFill>
                  <a:schemeClr val="bg1"/>
                </a:solidFill>
              </a:rPr>
              <a:t>per cent of them are women.</a:t>
            </a:r>
          </a:p>
        </p:txBody>
      </p:sp>
      <p:pic>
        <p:nvPicPr>
          <p:cNvPr id="12" name="Picture 11" descr="Screen Shot 2016-03-17 at 11.23.5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772" y="3642779"/>
            <a:ext cx="5997187" cy="321522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40584" y="6336294"/>
            <a:ext cx="21364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Mobile Money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699085" y="6027003"/>
            <a:ext cx="30738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20 million</a:t>
            </a:r>
            <a:r>
              <a:rPr lang="en-US" dirty="0"/>
              <a:t> </a:t>
            </a:r>
            <a:r>
              <a:rPr lang="en-US" dirty="0" smtClean="0"/>
              <a:t>M </a:t>
            </a:r>
            <a:r>
              <a:rPr lang="en-US" dirty="0" err="1" smtClean="0"/>
              <a:t>Pesa</a:t>
            </a:r>
            <a:r>
              <a:rPr lang="en-US" dirty="0" smtClean="0"/>
              <a:t> subscribers</a:t>
            </a:r>
          </a:p>
          <a:p>
            <a:r>
              <a:rPr lang="en-US" dirty="0" err="1" smtClean="0"/>
              <a:t>Safaricom</a:t>
            </a:r>
            <a:r>
              <a:rPr lang="en-US" dirty="0" smtClean="0"/>
              <a:t>, Kenya</a:t>
            </a:r>
          </a:p>
        </p:txBody>
      </p:sp>
    </p:spTree>
    <p:extLst>
      <p:ext uri="{BB962C8B-B14F-4D97-AF65-F5344CB8AC3E}">
        <p14:creationId xmlns:p14="http://schemas.microsoft.com/office/powerpoint/2010/main" val="3603877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3-15 at 20.32.5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0371"/>
            <a:ext cx="9144000" cy="6034346"/>
          </a:xfrm>
          <a:prstGeom prst="rect">
            <a:avLst/>
          </a:prstGeom>
        </p:spPr>
      </p:pic>
      <p:pic>
        <p:nvPicPr>
          <p:cNvPr id="3" name="Picture 2" descr="Screen Shot 2016-03-15 at 20.32.1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249" y="3597493"/>
            <a:ext cx="4983459" cy="327722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21027" y="85216"/>
            <a:ext cx="65997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Social Enterprises and clean water in Africa</a:t>
            </a:r>
            <a:endParaRPr lang="en-US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8735" y="6346199"/>
            <a:ext cx="29633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Magic Straw for water</a:t>
            </a:r>
            <a:endParaRPr lang="en-US" sz="2400" dirty="0">
              <a:solidFill>
                <a:srgbClr val="FF66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10555" y="6362717"/>
            <a:ext cx="24947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Clean water bottle</a:t>
            </a:r>
            <a:endParaRPr lang="en-US" sz="24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805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3565</TotalTime>
  <Words>1296</Words>
  <Application>Microsoft Office PowerPoint</Application>
  <PresentationFormat>On-screen Show (4:3)</PresentationFormat>
  <Paragraphs>256</Paragraphs>
  <Slides>44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2" baseType="lpstr">
      <vt:lpstr>ＭＳ Ｐゴシック</vt:lpstr>
      <vt:lpstr>Arial</vt:lpstr>
      <vt:lpstr>Calibri</vt:lpstr>
      <vt:lpstr>Gill Sans MT</vt:lpstr>
      <vt:lpstr>Rockwell</vt:lpstr>
      <vt:lpstr>Times New Roman</vt:lpstr>
      <vt:lpstr>Wingdings 2</vt:lpstr>
      <vt:lpstr>Office Theme</vt:lpstr>
      <vt:lpstr>Do you want to set up a Social Business?</vt:lpstr>
      <vt:lpstr>PowerPoint Presentation</vt:lpstr>
      <vt:lpstr>PowerPoint Presentation</vt:lpstr>
      <vt:lpstr>PowerPoint Presentation</vt:lpstr>
      <vt:lpstr>Social Enterprise Definition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Social Enterprises Industry in the UK</vt:lpstr>
      <vt:lpstr>PowerPoint Presentation</vt:lpstr>
      <vt:lpstr>PowerPoint Presentation</vt:lpstr>
      <vt:lpstr>Engineering Social capital</vt:lpstr>
      <vt:lpstr>Social Capital is a machine that does things</vt:lpstr>
      <vt:lpstr>PowerPoint Presentation</vt:lpstr>
      <vt:lpstr>PowerPoint Presentation</vt:lpstr>
      <vt:lpstr>PowerPoint Presentation</vt:lpstr>
      <vt:lpstr>Manufacturing Social Impact measures (Digitization)</vt:lpstr>
      <vt:lpstr>PowerPoint Presentation</vt:lpstr>
      <vt:lpstr>PowerPoint Presentation</vt:lpstr>
      <vt:lpstr>Social impact  bonds (SIB)</vt:lpstr>
      <vt:lpstr>PowerPoint Presentation</vt:lpstr>
      <vt:lpstr>PowerPoint Presentation</vt:lpstr>
      <vt:lpstr>PowerPoint Presentation</vt:lpstr>
      <vt:lpstr>Getting involved</vt:lpstr>
      <vt:lpstr>4 Questions to ask nonprofits:</vt:lpstr>
      <vt:lpstr>Creating Social Value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</vt:lpstr>
    </vt:vector>
  </TitlesOfParts>
  <Company>King's College London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Social Business</dc:title>
  <dc:creator>Andrew Rebeiro-Hargrave</dc:creator>
  <cp:lastModifiedBy>Pohjonen Soile</cp:lastModifiedBy>
  <cp:revision>141</cp:revision>
  <dcterms:created xsi:type="dcterms:W3CDTF">2016-03-14T10:48:46Z</dcterms:created>
  <dcterms:modified xsi:type="dcterms:W3CDTF">2016-04-13T09:11:11Z</dcterms:modified>
</cp:coreProperties>
</file>