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7" r:id="rId2"/>
    <p:sldId id="302" r:id="rId3"/>
    <p:sldId id="307" r:id="rId4"/>
    <p:sldId id="306" r:id="rId5"/>
    <p:sldId id="299" r:id="rId6"/>
    <p:sldId id="301" r:id="rId7"/>
    <p:sldId id="300" r:id="rId8"/>
    <p:sldId id="291" r:id="rId9"/>
    <p:sldId id="294" r:id="rId10"/>
    <p:sldId id="293" r:id="rId11"/>
    <p:sldId id="295" r:id="rId12"/>
    <p:sldId id="296" r:id="rId13"/>
    <p:sldId id="297" r:id="rId14"/>
    <p:sldId id="308" r:id="rId15"/>
    <p:sldId id="304" r:id="rId16"/>
    <p:sldId id="305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62" d="100"/>
          <a:sy n="62" d="100"/>
        </p:scale>
        <p:origin x="96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743B0-0504-4314-8E37-F9D18FAF99B5}" type="datetimeFigureOut">
              <a:rPr lang="da-DK" smtClean="0"/>
              <a:t>16-06-2016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7391-2CF9-49C1-9570-292F7E3C3B3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486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852" indent="-2826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541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58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4974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F882F07-3AD6-4E30-94CE-10F1E3327D8C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64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852" indent="-2826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541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58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4974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C5F199-21F1-43A0-A50B-31F07CF91C32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83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852" indent="-2826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541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58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4974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C5F199-21F1-43A0-A50B-31F07CF91C32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06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852" indent="-2826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541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58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4974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C5F199-21F1-43A0-A50B-31F07CF91C32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19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852" indent="-2826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541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58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4974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C5F199-21F1-43A0-A50B-31F07CF91C32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835230-2F7A-488B-BF54-43B985066B8F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852" indent="-2826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541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58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4974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C5F199-21F1-43A0-A50B-31F07CF91C32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6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852" indent="-2826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541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58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4974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C5F199-21F1-43A0-A50B-31F07CF91C32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852" indent="-2826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541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58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4974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C5F199-21F1-43A0-A50B-31F07CF91C32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852" indent="-2826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541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58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4974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C5F199-21F1-43A0-A50B-31F07CF91C32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0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852" indent="-2826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541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58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4974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C5F199-21F1-43A0-A50B-31F07CF91C32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1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852" indent="-2826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541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58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4974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C5F199-21F1-43A0-A50B-31F07CF91C32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28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852" indent="-2826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541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58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4974" indent="-2261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C5F199-21F1-43A0-A50B-31F07CF91C32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9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F24A-8F63-4F85-A20D-BA2A781C8A8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427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3A65F-F563-4F8A-BEE6-A9B6ECF171A8}" type="datetimeFigureOut">
              <a:rPr lang="da-DK" smtClean="0"/>
              <a:t>16-06-2016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F24A-8F63-4F85-A20D-BA2A781C8A8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154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3A65F-F563-4F8A-BEE6-A9B6ECF171A8}" type="datetimeFigureOut">
              <a:rPr lang="da-DK" smtClean="0"/>
              <a:t>16-06-2016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F24A-8F63-4F85-A20D-BA2A781C8A8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007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34DE2-1926-4932-B9C1-6ADEFB7E1CE6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3A65F-F563-4F8A-BEE6-A9B6ECF171A8}" type="datetimeFigureOut">
              <a:rPr lang="da-DK" smtClean="0"/>
              <a:t>16-06-2016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F24A-8F63-4F85-A20D-BA2A781C8A8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89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3A65F-F563-4F8A-BEE6-A9B6ECF171A8}" type="datetimeFigureOut">
              <a:rPr lang="da-DK" smtClean="0"/>
              <a:t>16-06-2016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F24A-8F63-4F85-A20D-BA2A781C8A8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483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3A65F-F563-4F8A-BEE6-A9B6ECF171A8}" type="datetimeFigureOut">
              <a:rPr lang="da-DK" smtClean="0"/>
              <a:t>16-06-2016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F24A-8F63-4F85-A20D-BA2A781C8A8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261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3A65F-F563-4F8A-BEE6-A9B6ECF171A8}" type="datetimeFigureOut">
              <a:rPr lang="da-DK" smtClean="0"/>
              <a:t>16-06-2016</a:t>
            </a:fld>
            <a:endParaRPr 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F24A-8F63-4F85-A20D-BA2A781C8A8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148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3A65F-F563-4F8A-BEE6-A9B6ECF171A8}" type="datetimeFigureOut">
              <a:rPr lang="da-DK" smtClean="0"/>
              <a:t>16-06-2016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F24A-8F63-4F85-A20D-BA2A781C8A8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783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3A65F-F563-4F8A-BEE6-A9B6ECF171A8}" type="datetimeFigureOut">
              <a:rPr lang="da-DK" smtClean="0"/>
              <a:t>16-06-2016</a:t>
            </a:fld>
            <a:endParaRPr lang="da-D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F24A-8F63-4F85-A20D-BA2A781C8A8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611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3A65F-F563-4F8A-BEE6-A9B6ECF171A8}" type="datetimeFigureOut">
              <a:rPr lang="da-DK" smtClean="0"/>
              <a:t>16-06-2016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F24A-8F63-4F85-A20D-BA2A781C8A8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018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3A65F-F563-4F8A-BEE6-A9B6ECF171A8}" type="datetimeFigureOut">
              <a:rPr lang="da-DK" smtClean="0"/>
              <a:t>16-06-2016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F24A-8F63-4F85-A20D-BA2A781C8A8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938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583A65F-F563-4F8A-BEE6-A9B6ECF171A8}" type="datetimeFigureOut">
              <a:rPr lang="da-DK" smtClean="0"/>
              <a:t>16-06-2016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12DF24A-8F63-4F85-A20D-BA2A781C8A83}" type="slidenum">
              <a:rPr lang="da-DK" smtClean="0"/>
              <a:t>‹#›</a:t>
            </a:fld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E11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ncstate-pcm-2x1-t-h-wht-rgb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190" y="5664565"/>
            <a:ext cx="3181353" cy="1908809"/>
          </a:xfrm>
          <a:prstGeom prst="rect">
            <a:avLst/>
          </a:prstGeom>
        </p:spPr>
      </p:pic>
      <p:pic>
        <p:nvPicPr>
          <p:cNvPr id="13" name="Picture 12" descr="dept-acc-white-pp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1147" y="6482753"/>
            <a:ext cx="4452853" cy="3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8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Differences</a:t>
            </a:r>
          </a:p>
        </p:txBody>
      </p:sp>
      <p:sp>
        <p:nvSpPr>
          <p:cNvPr id="73731" name="Text Placeholder 8"/>
          <p:cNvSpPr>
            <a:spLocks noGrp="1"/>
          </p:cNvSpPr>
          <p:nvPr>
            <p:ph type="body" idx="4294967295"/>
          </p:nvPr>
        </p:nvSpPr>
        <p:spPr>
          <a:xfrm>
            <a:off x="467544" y="1916832"/>
            <a:ext cx="8208911" cy="4464496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Divergent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oals of Sector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ollaboration: Government,</a:t>
            </a:r>
          </a:p>
          <a:p>
            <a:pPr algn="ctr">
              <a:spcBef>
                <a:spcPts val="0"/>
              </a:spcBef>
              <a:buNone/>
            </a:pPr>
            <a:endPara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Universities,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Partners 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Advisory Board Seminar of the MORFEUS Research Project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Innovation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Otaniemi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Espoo, Finland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 16, 2016</a:t>
            </a:r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1600" dirty="0" smtClean="0"/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039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8"/>
          <p:cNvSpPr>
            <a:spLocks noGrp="1"/>
          </p:cNvSpPr>
          <p:nvPr>
            <p:ph type="body" idx="4294967295"/>
          </p:nvPr>
        </p:nvSpPr>
        <p:spPr>
          <a:xfrm>
            <a:off x="323528" y="1583110"/>
            <a:ext cx="8496944" cy="475252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Attributes of For-Profit Firms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bureaucratic but many entrepreneurial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 and respond to trends or do not survive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hierarchical, more agile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employee movement in and out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products and services often provided but also constant change to stay relevant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Faster paced, short time horizons</a:t>
            </a: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alt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endParaRPr lang="en-GB" alt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endParaRPr lang="en-GB" alt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en-GB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3200" dirty="0" smtClean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16632"/>
            <a:ext cx="9144000" cy="108011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Differences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0944" cy="15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8"/>
          <p:cNvSpPr>
            <a:spLocks noGrp="1"/>
          </p:cNvSpPr>
          <p:nvPr>
            <p:ph type="body" idx="4294967295"/>
          </p:nvPr>
        </p:nvSpPr>
        <p:spPr>
          <a:xfrm>
            <a:off x="287524" y="1340768"/>
            <a:ext cx="8568952" cy="475252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Governments Goals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trains running (infrastructure)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goals &amp; objectives (health, parks, water)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Respond to many stakeholders needs &amp; wants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issues related to last election 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Taxes pay for services and administration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long term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and managing competing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goals of constituents</a:t>
            </a: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alt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endParaRPr lang="en-GB" alt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endParaRPr lang="en-GB" alt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en-GB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3200" dirty="0" smtClean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16632"/>
            <a:ext cx="9144000" cy="108011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Differences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97152"/>
            <a:ext cx="4211960" cy="203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8"/>
          <p:cNvSpPr>
            <a:spLocks noGrp="1"/>
          </p:cNvSpPr>
          <p:nvPr>
            <p:ph type="body" idx="4294967295"/>
          </p:nvPr>
        </p:nvSpPr>
        <p:spPr>
          <a:xfrm>
            <a:off x="287524" y="2027444"/>
            <a:ext cx="8568952" cy="475252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 Goals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trains running (infrastructure)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educational programs for students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Respond to students, parents and the public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issues linked to education (job market) 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Paid for by indirect tax, often seen as free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mid-range in nature</a:t>
            </a: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alt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endParaRPr lang="en-GB" alt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endParaRPr lang="en-GB" alt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en-GB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3200" dirty="0" smtClean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16632"/>
            <a:ext cx="9144000" cy="108011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Differences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6751"/>
            <a:ext cx="2771800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8"/>
          <p:cNvSpPr>
            <a:spLocks noGrp="1"/>
          </p:cNvSpPr>
          <p:nvPr>
            <p:ph type="body" idx="4294967295"/>
          </p:nvPr>
        </p:nvSpPr>
        <p:spPr>
          <a:xfrm>
            <a:off x="287524" y="1844824"/>
            <a:ext cx="8568952" cy="475252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For-Profit Firms’ Goals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Carefully assessment of industry trends 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Mindful of potential value and cost of products and services, add new ones and drop old ones</a:t>
            </a:r>
          </a:p>
          <a:p>
            <a:pPr>
              <a:spcBef>
                <a:spcPts val="0"/>
              </a:spcBef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stockholder, employees,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customers happy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a profit regularly, eye on the near term  </a:t>
            </a: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alt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endParaRPr lang="en-GB" alt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endParaRPr lang="en-GB" alt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en-GB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3200" dirty="0" smtClean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16632"/>
            <a:ext cx="9144000" cy="108011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Differences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81"/>
            <a:ext cx="2376264" cy="22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8"/>
          <p:cNvSpPr>
            <a:spLocks noGrp="1"/>
          </p:cNvSpPr>
          <p:nvPr>
            <p:ph type="body" idx="4294967295"/>
          </p:nvPr>
        </p:nvSpPr>
        <p:spPr>
          <a:xfrm>
            <a:off x="107504" y="1196752"/>
            <a:ext cx="8928992" cy="518477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800" dirty="0" smtClean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-27383"/>
            <a:ext cx="9144000" cy="108011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Differences</a:t>
            </a: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512" y="1206828"/>
            <a:ext cx="88889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an assessment of the challenges the project faces 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differences in sector partners.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798" y="1866548"/>
            <a:ext cx="7772400" cy="46589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331640" y="2638828"/>
            <a:ext cx="2728916" cy="2157084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defRPr/>
            </a:pPr>
            <a:endParaRPr lang="en-US" sz="1050" b="0" kern="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Different</a:t>
            </a:r>
            <a:r>
              <a:rPr lang="en-US" sz="2400" b="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Goals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Different Motivations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Meeting Logistics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Communication</a:t>
            </a:r>
            <a:endParaRPr lang="en-US" sz="2400" b="0" kern="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090695" y="2638828"/>
            <a:ext cx="2795099" cy="2157084"/>
          </a:xfrm>
          <a:prstGeom prst="rect">
            <a:avLst/>
          </a:prstGeom>
          <a:solidFill>
            <a:srgbClr val="0D0D0D">
              <a:alpha val="74902"/>
            </a:srgbClr>
          </a:solidFill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defRPr/>
            </a:pPr>
            <a:endParaRPr lang="en-US" sz="105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Power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Conflict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Leadership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Changes in Membership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48" y="4961384"/>
            <a:ext cx="8971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short-term, medium-term and long-term strategies for overcoming the barriers between sectors </a:t>
            </a:r>
          </a:p>
        </p:txBody>
      </p:sp>
    </p:spTree>
    <p:extLst>
      <p:ext uri="{BB962C8B-B14F-4D97-AF65-F5344CB8AC3E}">
        <p14:creationId xmlns:p14="http://schemas.microsoft.com/office/powerpoint/2010/main" val="14997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84784"/>
            <a:ext cx="8712968" cy="151216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challenges does the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MORFEUS Research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n-US" sz="32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face due to differences in sector partners?</a:t>
            </a:r>
            <a:endParaRPr lang="en-US" sz="32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291" name="Picture 2" descr="http://blog.ipublishcentral.com/wp-content/uploads/2008/11/concer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41" y="3140968"/>
            <a:ext cx="5394325" cy="30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16633"/>
            <a:ext cx="9144000" cy="108011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Differences</a:t>
            </a: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56792"/>
            <a:ext cx="82296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b="1" kern="0" dirty="0"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2276872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Beverly Tyler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Poole College of Management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Carolina State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+1 (919) 621-1145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Beverly_Tyler@ncsu.edu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-9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54963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017838" y="4111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sz="2400">
              <a:latin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5935649"/>
            <a:ext cx="6993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agree on what collaboration is?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6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8"/>
          <p:cNvSpPr>
            <a:spLocks noGrp="1"/>
          </p:cNvSpPr>
          <p:nvPr>
            <p:ph type="body" idx="4294967295"/>
          </p:nvPr>
        </p:nvSpPr>
        <p:spPr>
          <a:xfrm>
            <a:off x="107504" y="1196752"/>
            <a:ext cx="8928992" cy="518477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800" dirty="0" smtClean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-27383"/>
            <a:ext cx="9144000" cy="108011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Differences</a:t>
            </a: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2704" y="1148209"/>
            <a:ext cx="4775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Collaboration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798" y="1866548"/>
            <a:ext cx="7772400" cy="46589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work jointly with others or together especially in an intellectual endeavor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cooperate with or willingly assist an enemy of one's country and especially an occupying force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cooperate with an agency or instrumentality with which one is not immediately connected</a:t>
            </a:r>
          </a:p>
          <a:p>
            <a:pPr marL="0" indent="0">
              <a:buFont typeface="Arial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shot 2015-10-20 16.59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65104"/>
            <a:ext cx="2235200" cy="18923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19818" y="4437313"/>
            <a:ext cx="5477794" cy="144015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Action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parties (firms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people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we 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typically work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accomplish a 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goal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endParaRPr lang="en-US" sz="24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3.google.com/images?q=tbn:ANd9GcTpwpATmoyAT_kEFGj2A1ZWmEkUwsZ_hV1GCD9qAYoobvDl9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04" y="3068960"/>
            <a:ext cx="626469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404529"/>
            <a:ext cx="8229600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do you structure activities?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13851" y="588342"/>
            <a:ext cx="8229600" cy="6249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Who is in charge?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2153679"/>
            <a:ext cx="8229600" cy="71312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do you coordinate? </a:t>
            </a:r>
            <a:endParaRPr lang="en-US" sz="32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8"/>
          <p:cNvSpPr>
            <a:spLocks noGrp="1"/>
          </p:cNvSpPr>
          <p:nvPr>
            <p:ph type="body" idx="4294967295"/>
          </p:nvPr>
        </p:nvSpPr>
        <p:spPr>
          <a:xfrm>
            <a:off x="107504" y="1196752"/>
            <a:ext cx="8928992" cy="518477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800" dirty="0" smtClean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-27383"/>
            <a:ext cx="9144000" cy="108011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Differences</a:t>
            </a: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688" y="1163187"/>
            <a:ext cx="8486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mean when you say you collaborate?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798" y="1866548"/>
            <a:ext cx="7772400" cy="46589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8" name="Content Placeholder 11" descr="bigstock-Business-people-collaborate-to-283509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r="13009"/>
          <a:stretch>
            <a:fillRect/>
          </a:stretch>
        </p:blipFill>
        <p:spPr>
          <a:xfrm>
            <a:off x="738101" y="1747962"/>
            <a:ext cx="3566869" cy="397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14" descr="shutterstock_19462034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1" r="25261"/>
          <a:stretch>
            <a:fillRect/>
          </a:stretch>
        </p:blipFill>
        <p:spPr>
          <a:xfrm>
            <a:off x="4870533" y="1766221"/>
            <a:ext cx="3600400" cy="40305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24912" y="5868760"/>
            <a:ext cx="7080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Multidisciplinary             Interdisciplinary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8"/>
          <p:cNvSpPr>
            <a:spLocks noGrp="1"/>
          </p:cNvSpPr>
          <p:nvPr>
            <p:ph type="body" idx="4294967295"/>
          </p:nvPr>
        </p:nvSpPr>
        <p:spPr>
          <a:xfrm>
            <a:off x="107504" y="1196752"/>
            <a:ext cx="8928992" cy="518477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800" dirty="0" smtClean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-27383"/>
            <a:ext cx="9144000" cy="108011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Differences</a:t>
            </a: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4164" y="2101356"/>
            <a:ext cx="3617785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diversity 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collaboration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Norms of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798" y="1866548"/>
            <a:ext cx="7772400" cy="46589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90" y="1719363"/>
            <a:ext cx="2931408" cy="41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8"/>
          <p:cNvSpPr>
            <a:spLocks noGrp="1"/>
          </p:cNvSpPr>
          <p:nvPr>
            <p:ph type="body" idx="4294967295"/>
          </p:nvPr>
        </p:nvSpPr>
        <p:spPr>
          <a:xfrm>
            <a:off x="107504" y="1196752"/>
            <a:ext cx="8928992" cy="518477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800" dirty="0" smtClean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-27383"/>
            <a:ext cx="9144000" cy="108011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Differences</a:t>
            </a: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1039" y="993041"/>
            <a:ext cx="73805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of Challenges in Multi-sector 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Teams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798" y="1866548"/>
            <a:ext cx="7772400" cy="46589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62" y="4258487"/>
            <a:ext cx="4395822" cy="212304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97563" y="2131278"/>
            <a:ext cx="2728916" cy="2157084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defRPr/>
            </a:pPr>
            <a:endParaRPr lang="en-US" sz="1050" b="0" kern="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Different</a:t>
            </a:r>
            <a:r>
              <a:rPr lang="en-US" sz="2400" b="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Goals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Different Motivations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Meeting Logistics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Communication</a:t>
            </a:r>
            <a:endParaRPr lang="en-US" sz="2400" b="0" kern="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305292" y="2101403"/>
            <a:ext cx="2795099" cy="2157084"/>
          </a:xfrm>
          <a:prstGeom prst="rect">
            <a:avLst/>
          </a:prstGeom>
          <a:solidFill>
            <a:srgbClr val="0D0D0D">
              <a:alpha val="74902"/>
            </a:srgbClr>
          </a:solidFill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defRPr/>
            </a:pPr>
            <a:endParaRPr lang="en-US" sz="105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Power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Conflict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Leadership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Changes in Membership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8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8496944" cy="475252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Attributes of Governments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Bureaucratic (This is the way it is done here!)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 to adapt and respond to trends</a:t>
            </a:r>
          </a:p>
          <a:p>
            <a:pPr>
              <a:spcBef>
                <a:spcPts val="0"/>
              </a:spcBef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</a:t>
            </a: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(top-down) decision making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Long, stable tenures for employees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services provided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with little change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 paced, long time horizons</a:t>
            </a: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alt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endParaRPr lang="en-GB" alt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endParaRPr lang="en-GB" alt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en-GB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3200" dirty="0" smtClean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16632"/>
            <a:ext cx="9144000" cy="108011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Differences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861048"/>
            <a:ext cx="237626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8"/>
          <p:cNvSpPr>
            <a:spLocks noGrp="1"/>
          </p:cNvSpPr>
          <p:nvPr>
            <p:ph type="body" idx="4294967295"/>
          </p:nvPr>
        </p:nvSpPr>
        <p:spPr>
          <a:xfrm>
            <a:off x="378346" y="1700800"/>
            <a:ext cx="8424936" cy="475252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Attributes of Universities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Bureaucratic (This is the way it is done here!)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Moderately slow to adapt and respond to trends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Top-down &amp; bottom-up decision making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stable tenures but some movement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programs provided but also constant change in offerings to respond to trends</a:t>
            </a:r>
          </a:p>
          <a:p>
            <a:pPr>
              <a:spcBef>
                <a:spcPts val="0"/>
              </a:spcBef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Moderate pace, moderate time horizons</a:t>
            </a: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alt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endParaRPr lang="en-GB" alt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endParaRPr lang="en-GB" alt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en-GB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3200" dirty="0" smtClean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814" y="188640"/>
            <a:ext cx="9144000" cy="108011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Differences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02" y="0"/>
            <a:ext cx="2761112" cy="17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tate-ppt-template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Poole-Template-BottomRedBar-mie</Template>
  <TotalTime>1039</TotalTime>
  <Words>312</Words>
  <Application>Microsoft Office PowerPoint</Application>
  <PresentationFormat>On-screen Show (4:3)</PresentationFormat>
  <Paragraphs>205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Tahoma</vt:lpstr>
      <vt:lpstr>Times New Roman</vt:lpstr>
      <vt:lpstr>Wingdings</vt:lpstr>
      <vt:lpstr>ncstate-ppt-template-horizontal-left-logo</vt:lpstr>
      <vt:lpstr>Sector Differences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Faculty of Science, University of Copenhagen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Practice Implementation</dc:title>
  <dc:creator>Karin Beukel</dc:creator>
  <cp:lastModifiedBy>Beverly Tyler</cp:lastModifiedBy>
  <cp:revision>95</cp:revision>
  <dcterms:created xsi:type="dcterms:W3CDTF">2015-06-01T10:13:17Z</dcterms:created>
  <dcterms:modified xsi:type="dcterms:W3CDTF">2016-06-16T08:50:23Z</dcterms:modified>
</cp:coreProperties>
</file>